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8229600" cx="5486400"/>
  <p:notesSz cx="6858000" cy="9144000"/>
  <p:embeddedFontLst>
    <p:embeddedFont>
      <p:font typeface="Play"/>
      <p:regular r:id="rId30"/>
      <p:bold r:id="rId31"/>
    </p:embeddedFont>
    <p:embeddedFont>
      <p:font typeface="Garamond"/>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92">
          <p15:clr>
            <a:srgbClr val="A4A3A4"/>
          </p15:clr>
        </p15:guide>
        <p15:guide id="2"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E6AB17-B6BC-40F6-A741-8A39EE0B2B28}">
  <a:tblStyle styleId="{2CE6AB17-B6BC-40F6-A741-8A39EE0B2B28}" styleName="Table_0">
    <a:wholeTbl>
      <a:tcTxStyle b="off" i="off">
        <a:font>
          <a:latin typeface="Aptos"/>
          <a:ea typeface="Aptos"/>
          <a:cs typeface="Aptos"/>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92" orient="horz"/>
        <p:guide pos="172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bold.fntdata"/><Relationship Id="rId30" Type="http://schemas.openxmlformats.org/officeDocument/2006/relationships/font" Target="fonts/Play-regular.fntdata"/><Relationship Id="rId11" Type="http://schemas.openxmlformats.org/officeDocument/2006/relationships/slide" Target="slides/slide5.xml"/><Relationship Id="rId33" Type="http://schemas.openxmlformats.org/officeDocument/2006/relationships/font" Target="fonts/Garamond-bold.fntdata"/><Relationship Id="rId10" Type="http://schemas.openxmlformats.org/officeDocument/2006/relationships/slide" Target="slides/slide4.xml"/><Relationship Id="rId32" Type="http://schemas.openxmlformats.org/officeDocument/2006/relationships/font" Target="fonts/Garamond-regular.fntdata"/><Relationship Id="rId13" Type="http://schemas.openxmlformats.org/officeDocument/2006/relationships/slide" Target="slides/slide7.xml"/><Relationship Id="rId35" Type="http://schemas.openxmlformats.org/officeDocument/2006/relationships/font" Target="fonts/Garamond-boldItalic.fntdata"/><Relationship Id="rId12" Type="http://schemas.openxmlformats.org/officeDocument/2006/relationships/slide" Target="slides/slide6.xml"/><Relationship Id="rId34" Type="http://schemas.openxmlformats.org/officeDocument/2006/relationships/font" Target="fonts/Garamon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4: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5: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8: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9: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1: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2: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3: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411480" y="1346836"/>
            <a:ext cx="4663440" cy="28651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Pla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685800" y="4322446"/>
            <a:ext cx="4114800" cy="198691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600"/>
              </a:spcBef>
              <a:spcAft>
                <a:spcPts val="0"/>
              </a:spcAft>
              <a:buClr>
                <a:schemeClr val="dk1"/>
              </a:buClr>
              <a:buSzPts val="1440"/>
              <a:buNone/>
              <a:defRPr sz="1440"/>
            </a:lvl1pPr>
            <a:lvl2pPr lvl="1" algn="ctr">
              <a:lnSpc>
                <a:spcPct val="90000"/>
              </a:lnSpc>
              <a:spcBef>
                <a:spcPts val="300"/>
              </a:spcBef>
              <a:spcAft>
                <a:spcPts val="0"/>
              </a:spcAft>
              <a:buClr>
                <a:schemeClr val="dk1"/>
              </a:buClr>
              <a:buSzPts val="1200"/>
              <a:buNone/>
              <a:defRPr sz="1200"/>
            </a:lvl2pPr>
            <a:lvl3pPr lvl="2" algn="ctr">
              <a:lnSpc>
                <a:spcPct val="90000"/>
              </a:lnSpc>
              <a:spcBef>
                <a:spcPts val="300"/>
              </a:spcBef>
              <a:spcAft>
                <a:spcPts val="0"/>
              </a:spcAft>
              <a:buClr>
                <a:schemeClr val="dk1"/>
              </a:buClr>
              <a:buSzPts val="1080"/>
              <a:buNone/>
              <a:defRPr sz="1080"/>
            </a:lvl3pPr>
            <a:lvl4pPr lvl="3" algn="ctr">
              <a:lnSpc>
                <a:spcPct val="90000"/>
              </a:lnSpc>
              <a:spcBef>
                <a:spcPts val="300"/>
              </a:spcBef>
              <a:spcAft>
                <a:spcPts val="0"/>
              </a:spcAft>
              <a:buClr>
                <a:schemeClr val="dk1"/>
              </a:buClr>
              <a:buSzPts val="960"/>
              <a:buNone/>
              <a:defRPr sz="960"/>
            </a:lvl4pPr>
            <a:lvl5pPr lvl="4" algn="ctr">
              <a:lnSpc>
                <a:spcPct val="90000"/>
              </a:lnSpc>
              <a:spcBef>
                <a:spcPts val="300"/>
              </a:spcBef>
              <a:spcAft>
                <a:spcPts val="0"/>
              </a:spcAft>
              <a:buClr>
                <a:schemeClr val="dk1"/>
              </a:buClr>
              <a:buSzPts val="960"/>
              <a:buNone/>
              <a:defRPr sz="960"/>
            </a:lvl5pPr>
            <a:lvl6pPr lvl="5" algn="ctr">
              <a:lnSpc>
                <a:spcPct val="90000"/>
              </a:lnSpc>
              <a:spcBef>
                <a:spcPts val="300"/>
              </a:spcBef>
              <a:spcAft>
                <a:spcPts val="0"/>
              </a:spcAft>
              <a:buClr>
                <a:schemeClr val="dk1"/>
              </a:buClr>
              <a:buSzPts val="960"/>
              <a:buNone/>
              <a:defRPr sz="960"/>
            </a:lvl6pPr>
            <a:lvl7pPr lvl="6" algn="ctr">
              <a:lnSpc>
                <a:spcPct val="90000"/>
              </a:lnSpc>
              <a:spcBef>
                <a:spcPts val="300"/>
              </a:spcBef>
              <a:spcAft>
                <a:spcPts val="0"/>
              </a:spcAft>
              <a:buClr>
                <a:schemeClr val="dk1"/>
              </a:buClr>
              <a:buSzPts val="960"/>
              <a:buNone/>
              <a:defRPr sz="960"/>
            </a:lvl7pPr>
            <a:lvl8pPr lvl="7" algn="ctr">
              <a:lnSpc>
                <a:spcPct val="90000"/>
              </a:lnSpc>
              <a:spcBef>
                <a:spcPts val="300"/>
              </a:spcBef>
              <a:spcAft>
                <a:spcPts val="0"/>
              </a:spcAft>
              <a:buClr>
                <a:schemeClr val="dk1"/>
              </a:buClr>
              <a:buSzPts val="960"/>
              <a:buNone/>
              <a:defRPr sz="960"/>
            </a:lvl8pPr>
            <a:lvl9pPr lvl="8" algn="ctr">
              <a:lnSpc>
                <a:spcPct val="90000"/>
              </a:lnSpc>
              <a:spcBef>
                <a:spcPts val="300"/>
              </a:spcBef>
              <a:spcAft>
                <a:spcPts val="0"/>
              </a:spcAft>
              <a:buClr>
                <a:schemeClr val="dk1"/>
              </a:buClr>
              <a:buSzPts val="960"/>
              <a:buNone/>
              <a:defRPr sz="960"/>
            </a:lvl9pPr>
          </a:lstStyle>
          <a:p/>
        </p:txBody>
      </p:sp>
      <p:sp>
        <p:nvSpPr>
          <p:cNvPr id="18" name="Google Shape;18;p2"/>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377190" y="438152"/>
            <a:ext cx="4732020" cy="15906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132397" y="2435543"/>
            <a:ext cx="5221606" cy="47320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00"/>
              </a:spcBef>
              <a:spcAft>
                <a:spcPts val="0"/>
              </a:spcAft>
              <a:buClr>
                <a:schemeClr val="dk1"/>
              </a:buClr>
              <a:buSzPts val="1800"/>
              <a:buChar char="•"/>
              <a:defRPr/>
            </a:lvl1pPr>
            <a:lvl2pPr indent="-342900" lvl="1" marL="914400" algn="l">
              <a:lnSpc>
                <a:spcPct val="90000"/>
              </a:lnSpc>
              <a:spcBef>
                <a:spcPts val="300"/>
              </a:spcBef>
              <a:spcAft>
                <a:spcPts val="0"/>
              </a:spcAft>
              <a:buClr>
                <a:schemeClr val="dk1"/>
              </a:buClr>
              <a:buSzPts val="1800"/>
              <a:buChar char="•"/>
              <a:defRPr/>
            </a:lvl2pPr>
            <a:lvl3pPr indent="-342900" lvl="2" marL="1371600" algn="l">
              <a:lnSpc>
                <a:spcPct val="90000"/>
              </a:lnSpc>
              <a:spcBef>
                <a:spcPts val="300"/>
              </a:spcBef>
              <a:spcAft>
                <a:spcPts val="0"/>
              </a:spcAft>
              <a:buClr>
                <a:schemeClr val="dk1"/>
              </a:buClr>
              <a:buSzPts val="1800"/>
              <a:buChar char="•"/>
              <a:defRPr/>
            </a:lvl3pPr>
            <a:lvl4pPr indent="-342900" lvl="3" marL="1828800" algn="l">
              <a:lnSpc>
                <a:spcPct val="90000"/>
              </a:lnSpc>
              <a:spcBef>
                <a:spcPts val="300"/>
              </a:spcBef>
              <a:spcAft>
                <a:spcPts val="0"/>
              </a:spcAft>
              <a:buClr>
                <a:schemeClr val="dk1"/>
              </a:buClr>
              <a:buSzPts val="1800"/>
              <a:buChar char="•"/>
              <a:defRPr/>
            </a:lvl4pPr>
            <a:lvl5pPr indent="-342900" lvl="4" marL="2286000" algn="l">
              <a:lnSpc>
                <a:spcPct val="90000"/>
              </a:lnSpc>
              <a:spcBef>
                <a:spcPts val="300"/>
              </a:spcBef>
              <a:spcAft>
                <a:spcPts val="0"/>
              </a:spcAft>
              <a:buClr>
                <a:schemeClr val="dk1"/>
              </a:buClr>
              <a:buSzPts val="1800"/>
              <a:buChar char="•"/>
              <a:defRPr/>
            </a:lvl5pPr>
            <a:lvl6pPr indent="-342900" lvl="5" marL="2743200" algn="l">
              <a:lnSpc>
                <a:spcPct val="90000"/>
              </a:lnSpc>
              <a:spcBef>
                <a:spcPts val="300"/>
              </a:spcBef>
              <a:spcAft>
                <a:spcPts val="0"/>
              </a:spcAft>
              <a:buClr>
                <a:schemeClr val="dk1"/>
              </a:buClr>
              <a:buSzPts val="1800"/>
              <a:buChar char="•"/>
              <a:defRPr/>
            </a:lvl6pPr>
            <a:lvl7pPr indent="-342900" lvl="6" marL="3200400" algn="l">
              <a:lnSpc>
                <a:spcPct val="90000"/>
              </a:lnSpc>
              <a:spcBef>
                <a:spcPts val="300"/>
              </a:spcBef>
              <a:spcAft>
                <a:spcPts val="0"/>
              </a:spcAft>
              <a:buClr>
                <a:schemeClr val="dk1"/>
              </a:buClr>
              <a:buSzPts val="1800"/>
              <a:buChar char="•"/>
              <a:defRPr/>
            </a:lvl7pPr>
            <a:lvl8pPr indent="-342900" lvl="7" marL="3657600" algn="l">
              <a:lnSpc>
                <a:spcPct val="90000"/>
              </a:lnSpc>
              <a:spcBef>
                <a:spcPts val="300"/>
              </a:spcBef>
              <a:spcAft>
                <a:spcPts val="0"/>
              </a:spcAft>
              <a:buClr>
                <a:schemeClr val="dk1"/>
              </a:buClr>
              <a:buSzPts val="1800"/>
              <a:buChar char="•"/>
              <a:defRPr/>
            </a:lvl8pPr>
            <a:lvl9pPr indent="-342900" lvl="8" marL="4114800" algn="l">
              <a:lnSpc>
                <a:spcPct val="90000"/>
              </a:lnSpc>
              <a:spcBef>
                <a:spcPts val="300"/>
              </a:spcBef>
              <a:spcAft>
                <a:spcPts val="0"/>
              </a:spcAft>
              <a:buClr>
                <a:schemeClr val="dk1"/>
              </a:buClr>
              <a:buSzPts val="1800"/>
              <a:buChar char="•"/>
              <a:defRPr/>
            </a:lvl9pPr>
          </a:lstStyle>
          <a:p/>
        </p:txBody>
      </p:sp>
      <p:sp>
        <p:nvSpPr>
          <p:cNvPr id="75" name="Google Shape;75;p11"/>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030605" y="3333750"/>
            <a:ext cx="6974206" cy="11830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369695" y="2185036"/>
            <a:ext cx="6974206" cy="348043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00"/>
              </a:spcBef>
              <a:spcAft>
                <a:spcPts val="0"/>
              </a:spcAft>
              <a:buClr>
                <a:schemeClr val="dk1"/>
              </a:buClr>
              <a:buSzPts val="1800"/>
              <a:buChar char="•"/>
              <a:defRPr/>
            </a:lvl1pPr>
            <a:lvl2pPr indent="-342900" lvl="1" marL="914400" algn="l">
              <a:lnSpc>
                <a:spcPct val="90000"/>
              </a:lnSpc>
              <a:spcBef>
                <a:spcPts val="300"/>
              </a:spcBef>
              <a:spcAft>
                <a:spcPts val="0"/>
              </a:spcAft>
              <a:buClr>
                <a:schemeClr val="dk1"/>
              </a:buClr>
              <a:buSzPts val="1800"/>
              <a:buChar char="•"/>
              <a:defRPr/>
            </a:lvl2pPr>
            <a:lvl3pPr indent="-342900" lvl="2" marL="1371600" algn="l">
              <a:lnSpc>
                <a:spcPct val="90000"/>
              </a:lnSpc>
              <a:spcBef>
                <a:spcPts val="300"/>
              </a:spcBef>
              <a:spcAft>
                <a:spcPts val="0"/>
              </a:spcAft>
              <a:buClr>
                <a:schemeClr val="dk1"/>
              </a:buClr>
              <a:buSzPts val="1800"/>
              <a:buChar char="•"/>
              <a:defRPr/>
            </a:lvl3pPr>
            <a:lvl4pPr indent="-342900" lvl="3" marL="1828800" algn="l">
              <a:lnSpc>
                <a:spcPct val="90000"/>
              </a:lnSpc>
              <a:spcBef>
                <a:spcPts val="300"/>
              </a:spcBef>
              <a:spcAft>
                <a:spcPts val="0"/>
              </a:spcAft>
              <a:buClr>
                <a:schemeClr val="dk1"/>
              </a:buClr>
              <a:buSzPts val="1800"/>
              <a:buChar char="•"/>
              <a:defRPr/>
            </a:lvl4pPr>
            <a:lvl5pPr indent="-342900" lvl="4" marL="2286000" algn="l">
              <a:lnSpc>
                <a:spcPct val="90000"/>
              </a:lnSpc>
              <a:spcBef>
                <a:spcPts val="300"/>
              </a:spcBef>
              <a:spcAft>
                <a:spcPts val="0"/>
              </a:spcAft>
              <a:buClr>
                <a:schemeClr val="dk1"/>
              </a:buClr>
              <a:buSzPts val="1800"/>
              <a:buChar char="•"/>
              <a:defRPr/>
            </a:lvl5pPr>
            <a:lvl6pPr indent="-342900" lvl="5" marL="2743200" algn="l">
              <a:lnSpc>
                <a:spcPct val="90000"/>
              </a:lnSpc>
              <a:spcBef>
                <a:spcPts val="300"/>
              </a:spcBef>
              <a:spcAft>
                <a:spcPts val="0"/>
              </a:spcAft>
              <a:buClr>
                <a:schemeClr val="dk1"/>
              </a:buClr>
              <a:buSzPts val="1800"/>
              <a:buChar char="•"/>
              <a:defRPr/>
            </a:lvl6pPr>
            <a:lvl7pPr indent="-342900" lvl="6" marL="3200400" algn="l">
              <a:lnSpc>
                <a:spcPct val="90000"/>
              </a:lnSpc>
              <a:spcBef>
                <a:spcPts val="300"/>
              </a:spcBef>
              <a:spcAft>
                <a:spcPts val="0"/>
              </a:spcAft>
              <a:buClr>
                <a:schemeClr val="dk1"/>
              </a:buClr>
              <a:buSzPts val="1800"/>
              <a:buChar char="•"/>
              <a:defRPr/>
            </a:lvl7pPr>
            <a:lvl8pPr indent="-342900" lvl="7" marL="3657600" algn="l">
              <a:lnSpc>
                <a:spcPct val="90000"/>
              </a:lnSpc>
              <a:spcBef>
                <a:spcPts val="300"/>
              </a:spcBef>
              <a:spcAft>
                <a:spcPts val="0"/>
              </a:spcAft>
              <a:buClr>
                <a:schemeClr val="dk1"/>
              </a:buClr>
              <a:buSzPts val="1800"/>
              <a:buChar char="•"/>
              <a:defRPr/>
            </a:lvl8pPr>
            <a:lvl9pPr indent="-342900" lvl="8" marL="4114800" algn="l">
              <a:lnSpc>
                <a:spcPct val="90000"/>
              </a:lnSpc>
              <a:spcBef>
                <a:spcPts val="300"/>
              </a:spcBef>
              <a:spcAft>
                <a:spcPts val="0"/>
              </a:spcAft>
              <a:buClr>
                <a:schemeClr val="dk1"/>
              </a:buClr>
              <a:buSzPts val="1800"/>
              <a:buChar char="•"/>
              <a:defRPr/>
            </a:lvl9pPr>
          </a:lstStyle>
          <a:p/>
        </p:txBody>
      </p:sp>
      <p:sp>
        <p:nvSpPr>
          <p:cNvPr id="81" name="Google Shape;81;p12"/>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377190" y="438152"/>
            <a:ext cx="4732020" cy="15906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377190" y="2190750"/>
            <a:ext cx="4732020" cy="522160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00"/>
              </a:spcBef>
              <a:spcAft>
                <a:spcPts val="0"/>
              </a:spcAft>
              <a:buClr>
                <a:schemeClr val="dk1"/>
              </a:buClr>
              <a:buSzPts val="1800"/>
              <a:buChar char="•"/>
              <a:defRPr/>
            </a:lvl1pPr>
            <a:lvl2pPr indent="-342900" lvl="1" marL="914400" algn="l">
              <a:lnSpc>
                <a:spcPct val="90000"/>
              </a:lnSpc>
              <a:spcBef>
                <a:spcPts val="300"/>
              </a:spcBef>
              <a:spcAft>
                <a:spcPts val="0"/>
              </a:spcAft>
              <a:buClr>
                <a:schemeClr val="dk1"/>
              </a:buClr>
              <a:buSzPts val="1800"/>
              <a:buChar char="•"/>
              <a:defRPr/>
            </a:lvl2pPr>
            <a:lvl3pPr indent="-342900" lvl="2" marL="1371600" algn="l">
              <a:lnSpc>
                <a:spcPct val="90000"/>
              </a:lnSpc>
              <a:spcBef>
                <a:spcPts val="300"/>
              </a:spcBef>
              <a:spcAft>
                <a:spcPts val="0"/>
              </a:spcAft>
              <a:buClr>
                <a:schemeClr val="dk1"/>
              </a:buClr>
              <a:buSzPts val="1800"/>
              <a:buChar char="•"/>
              <a:defRPr/>
            </a:lvl3pPr>
            <a:lvl4pPr indent="-342900" lvl="3" marL="1828800" algn="l">
              <a:lnSpc>
                <a:spcPct val="90000"/>
              </a:lnSpc>
              <a:spcBef>
                <a:spcPts val="300"/>
              </a:spcBef>
              <a:spcAft>
                <a:spcPts val="0"/>
              </a:spcAft>
              <a:buClr>
                <a:schemeClr val="dk1"/>
              </a:buClr>
              <a:buSzPts val="1800"/>
              <a:buChar char="•"/>
              <a:defRPr/>
            </a:lvl4pPr>
            <a:lvl5pPr indent="-342900" lvl="4" marL="2286000" algn="l">
              <a:lnSpc>
                <a:spcPct val="90000"/>
              </a:lnSpc>
              <a:spcBef>
                <a:spcPts val="300"/>
              </a:spcBef>
              <a:spcAft>
                <a:spcPts val="0"/>
              </a:spcAft>
              <a:buClr>
                <a:schemeClr val="dk1"/>
              </a:buClr>
              <a:buSzPts val="1800"/>
              <a:buChar char="•"/>
              <a:defRPr/>
            </a:lvl5pPr>
            <a:lvl6pPr indent="-342900" lvl="5" marL="2743200" algn="l">
              <a:lnSpc>
                <a:spcPct val="90000"/>
              </a:lnSpc>
              <a:spcBef>
                <a:spcPts val="300"/>
              </a:spcBef>
              <a:spcAft>
                <a:spcPts val="0"/>
              </a:spcAft>
              <a:buClr>
                <a:schemeClr val="dk1"/>
              </a:buClr>
              <a:buSzPts val="1800"/>
              <a:buChar char="•"/>
              <a:defRPr/>
            </a:lvl6pPr>
            <a:lvl7pPr indent="-342900" lvl="6" marL="3200400" algn="l">
              <a:lnSpc>
                <a:spcPct val="90000"/>
              </a:lnSpc>
              <a:spcBef>
                <a:spcPts val="300"/>
              </a:spcBef>
              <a:spcAft>
                <a:spcPts val="0"/>
              </a:spcAft>
              <a:buClr>
                <a:schemeClr val="dk1"/>
              </a:buClr>
              <a:buSzPts val="1800"/>
              <a:buChar char="•"/>
              <a:defRPr/>
            </a:lvl7pPr>
            <a:lvl8pPr indent="-342900" lvl="7" marL="3657600" algn="l">
              <a:lnSpc>
                <a:spcPct val="90000"/>
              </a:lnSpc>
              <a:spcBef>
                <a:spcPts val="300"/>
              </a:spcBef>
              <a:spcAft>
                <a:spcPts val="0"/>
              </a:spcAft>
              <a:buClr>
                <a:schemeClr val="dk1"/>
              </a:buClr>
              <a:buSzPts val="1800"/>
              <a:buChar char="•"/>
              <a:defRPr/>
            </a:lvl8pPr>
            <a:lvl9pPr indent="-342900" lvl="8" marL="4114800" algn="l">
              <a:lnSpc>
                <a:spcPct val="90000"/>
              </a:lnSpc>
              <a:spcBef>
                <a:spcPts val="300"/>
              </a:spcBef>
              <a:spcAft>
                <a:spcPts val="0"/>
              </a:spcAft>
              <a:buClr>
                <a:schemeClr val="dk1"/>
              </a:buClr>
              <a:buSzPts val="1800"/>
              <a:buChar char="•"/>
              <a:defRPr/>
            </a:lvl9pPr>
          </a:lstStyle>
          <a:p/>
        </p:txBody>
      </p:sp>
      <p:sp>
        <p:nvSpPr>
          <p:cNvPr id="24" name="Google Shape;24;p3"/>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374333" y="2051688"/>
            <a:ext cx="4732020" cy="34232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Pla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374333" y="5507358"/>
            <a:ext cx="4732020" cy="18002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600"/>
              </a:spcBef>
              <a:spcAft>
                <a:spcPts val="0"/>
              </a:spcAft>
              <a:buClr>
                <a:srgbClr val="757575"/>
              </a:buClr>
              <a:buSzPts val="1440"/>
              <a:buNone/>
              <a:defRPr sz="1440">
                <a:solidFill>
                  <a:srgbClr val="757575"/>
                </a:solidFill>
              </a:defRPr>
            </a:lvl1pPr>
            <a:lvl2pPr indent="-228600" lvl="1" marL="914400" algn="l">
              <a:lnSpc>
                <a:spcPct val="90000"/>
              </a:lnSpc>
              <a:spcBef>
                <a:spcPts val="300"/>
              </a:spcBef>
              <a:spcAft>
                <a:spcPts val="0"/>
              </a:spcAft>
              <a:buClr>
                <a:srgbClr val="757575"/>
              </a:buClr>
              <a:buSzPts val="1200"/>
              <a:buNone/>
              <a:defRPr sz="1200">
                <a:solidFill>
                  <a:srgbClr val="757575"/>
                </a:solidFill>
              </a:defRPr>
            </a:lvl2pPr>
            <a:lvl3pPr indent="-228600" lvl="2" marL="1371600" algn="l">
              <a:lnSpc>
                <a:spcPct val="90000"/>
              </a:lnSpc>
              <a:spcBef>
                <a:spcPts val="300"/>
              </a:spcBef>
              <a:spcAft>
                <a:spcPts val="0"/>
              </a:spcAft>
              <a:buClr>
                <a:srgbClr val="757575"/>
              </a:buClr>
              <a:buSzPts val="1080"/>
              <a:buNone/>
              <a:defRPr sz="1080">
                <a:solidFill>
                  <a:srgbClr val="757575"/>
                </a:solidFill>
              </a:defRPr>
            </a:lvl3pPr>
            <a:lvl4pPr indent="-228600" lvl="3" marL="1828800" algn="l">
              <a:lnSpc>
                <a:spcPct val="90000"/>
              </a:lnSpc>
              <a:spcBef>
                <a:spcPts val="300"/>
              </a:spcBef>
              <a:spcAft>
                <a:spcPts val="0"/>
              </a:spcAft>
              <a:buClr>
                <a:srgbClr val="757575"/>
              </a:buClr>
              <a:buSzPts val="960"/>
              <a:buNone/>
              <a:defRPr sz="960">
                <a:solidFill>
                  <a:srgbClr val="757575"/>
                </a:solidFill>
              </a:defRPr>
            </a:lvl4pPr>
            <a:lvl5pPr indent="-228600" lvl="4" marL="2286000" algn="l">
              <a:lnSpc>
                <a:spcPct val="90000"/>
              </a:lnSpc>
              <a:spcBef>
                <a:spcPts val="300"/>
              </a:spcBef>
              <a:spcAft>
                <a:spcPts val="0"/>
              </a:spcAft>
              <a:buClr>
                <a:srgbClr val="757575"/>
              </a:buClr>
              <a:buSzPts val="960"/>
              <a:buNone/>
              <a:defRPr sz="960">
                <a:solidFill>
                  <a:srgbClr val="757575"/>
                </a:solidFill>
              </a:defRPr>
            </a:lvl5pPr>
            <a:lvl6pPr indent="-228600" lvl="5" marL="2743200" algn="l">
              <a:lnSpc>
                <a:spcPct val="90000"/>
              </a:lnSpc>
              <a:spcBef>
                <a:spcPts val="300"/>
              </a:spcBef>
              <a:spcAft>
                <a:spcPts val="0"/>
              </a:spcAft>
              <a:buClr>
                <a:srgbClr val="757575"/>
              </a:buClr>
              <a:buSzPts val="960"/>
              <a:buNone/>
              <a:defRPr sz="960">
                <a:solidFill>
                  <a:srgbClr val="757575"/>
                </a:solidFill>
              </a:defRPr>
            </a:lvl6pPr>
            <a:lvl7pPr indent="-228600" lvl="6" marL="3200400" algn="l">
              <a:lnSpc>
                <a:spcPct val="90000"/>
              </a:lnSpc>
              <a:spcBef>
                <a:spcPts val="300"/>
              </a:spcBef>
              <a:spcAft>
                <a:spcPts val="0"/>
              </a:spcAft>
              <a:buClr>
                <a:srgbClr val="757575"/>
              </a:buClr>
              <a:buSzPts val="960"/>
              <a:buNone/>
              <a:defRPr sz="960">
                <a:solidFill>
                  <a:srgbClr val="757575"/>
                </a:solidFill>
              </a:defRPr>
            </a:lvl7pPr>
            <a:lvl8pPr indent="-228600" lvl="7" marL="3657600" algn="l">
              <a:lnSpc>
                <a:spcPct val="90000"/>
              </a:lnSpc>
              <a:spcBef>
                <a:spcPts val="300"/>
              </a:spcBef>
              <a:spcAft>
                <a:spcPts val="0"/>
              </a:spcAft>
              <a:buClr>
                <a:srgbClr val="757575"/>
              </a:buClr>
              <a:buSzPts val="960"/>
              <a:buNone/>
              <a:defRPr sz="960">
                <a:solidFill>
                  <a:srgbClr val="757575"/>
                </a:solidFill>
              </a:defRPr>
            </a:lvl8pPr>
            <a:lvl9pPr indent="-228600" lvl="8" marL="4114800" algn="l">
              <a:lnSpc>
                <a:spcPct val="90000"/>
              </a:lnSpc>
              <a:spcBef>
                <a:spcPts val="300"/>
              </a:spcBef>
              <a:spcAft>
                <a:spcPts val="0"/>
              </a:spcAft>
              <a:buClr>
                <a:srgbClr val="757575"/>
              </a:buClr>
              <a:buSzPts val="960"/>
              <a:buNone/>
              <a:defRPr sz="960">
                <a:solidFill>
                  <a:srgbClr val="757575"/>
                </a:solidFill>
              </a:defRPr>
            </a:lvl9pPr>
          </a:lstStyle>
          <a:p/>
        </p:txBody>
      </p:sp>
      <p:sp>
        <p:nvSpPr>
          <p:cNvPr id="30" name="Google Shape;30;p4"/>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377190" y="438152"/>
            <a:ext cx="4732020" cy="15906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377190" y="2190750"/>
            <a:ext cx="2331720" cy="522160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00"/>
              </a:spcBef>
              <a:spcAft>
                <a:spcPts val="0"/>
              </a:spcAft>
              <a:buClr>
                <a:schemeClr val="dk1"/>
              </a:buClr>
              <a:buSzPts val="1800"/>
              <a:buChar char="•"/>
              <a:defRPr/>
            </a:lvl1pPr>
            <a:lvl2pPr indent="-342900" lvl="1" marL="914400" algn="l">
              <a:lnSpc>
                <a:spcPct val="90000"/>
              </a:lnSpc>
              <a:spcBef>
                <a:spcPts val="300"/>
              </a:spcBef>
              <a:spcAft>
                <a:spcPts val="0"/>
              </a:spcAft>
              <a:buClr>
                <a:schemeClr val="dk1"/>
              </a:buClr>
              <a:buSzPts val="1800"/>
              <a:buChar char="•"/>
              <a:defRPr/>
            </a:lvl2pPr>
            <a:lvl3pPr indent="-342900" lvl="2" marL="1371600" algn="l">
              <a:lnSpc>
                <a:spcPct val="90000"/>
              </a:lnSpc>
              <a:spcBef>
                <a:spcPts val="300"/>
              </a:spcBef>
              <a:spcAft>
                <a:spcPts val="0"/>
              </a:spcAft>
              <a:buClr>
                <a:schemeClr val="dk1"/>
              </a:buClr>
              <a:buSzPts val="1800"/>
              <a:buChar char="•"/>
              <a:defRPr/>
            </a:lvl3pPr>
            <a:lvl4pPr indent="-342900" lvl="3" marL="1828800" algn="l">
              <a:lnSpc>
                <a:spcPct val="90000"/>
              </a:lnSpc>
              <a:spcBef>
                <a:spcPts val="300"/>
              </a:spcBef>
              <a:spcAft>
                <a:spcPts val="0"/>
              </a:spcAft>
              <a:buClr>
                <a:schemeClr val="dk1"/>
              </a:buClr>
              <a:buSzPts val="1800"/>
              <a:buChar char="•"/>
              <a:defRPr/>
            </a:lvl4pPr>
            <a:lvl5pPr indent="-342900" lvl="4" marL="2286000" algn="l">
              <a:lnSpc>
                <a:spcPct val="90000"/>
              </a:lnSpc>
              <a:spcBef>
                <a:spcPts val="300"/>
              </a:spcBef>
              <a:spcAft>
                <a:spcPts val="0"/>
              </a:spcAft>
              <a:buClr>
                <a:schemeClr val="dk1"/>
              </a:buClr>
              <a:buSzPts val="1800"/>
              <a:buChar char="•"/>
              <a:defRPr/>
            </a:lvl5pPr>
            <a:lvl6pPr indent="-342900" lvl="5" marL="2743200" algn="l">
              <a:lnSpc>
                <a:spcPct val="90000"/>
              </a:lnSpc>
              <a:spcBef>
                <a:spcPts val="300"/>
              </a:spcBef>
              <a:spcAft>
                <a:spcPts val="0"/>
              </a:spcAft>
              <a:buClr>
                <a:schemeClr val="dk1"/>
              </a:buClr>
              <a:buSzPts val="1800"/>
              <a:buChar char="•"/>
              <a:defRPr/>
            </a:lvl6pPr>
            <a:lvl7pPr indent="-342900" lvl="6" marL="3200400" algn="l">
              <a:lnSpc>
                <a:spcPct val="90000"/>
              </a:lnSpc>
              <a:spcBef>
                <a:spcPts val="300"/>
              </a:spcBef>
              <a:spcAft>
                <a:spcPts val="0"/>
              </a:spcAft>
              <a:buClr>
                <a:schemeClr val="dk1"/>
              </a:buClr>
              <a:buSzPts val="1800"/>
              <a:buChar char="•"/>
              <a:defRPr/>
            </a:lvl7pPr>
            <a:lvl8pPr indent="-342900" lvl="7" marL="3657600" algn="l">
              <a:lnSpc>
                <a:spcPct val="90000"/>
              </a:lnSpc>
              <a:spcBef>
                <a:spcPts val="300"/>
              </a:spcBef>
              <a:spcAft>
                <a:spcPts val="0"/>
              </a:spcAft>
              <a:buClr>
                <a:schemeClr val="dk1"/>
              </a:buClr>
              <a:buSzPts val="1800"/>
              <a:buChar char="•"/>
              <a:defRPr/>
            </a:lvl8pPr>
            <a:lvl9pPr indent="-342900" lvl="8" marL="4114800" algn="l">
              <a:lnSpc>
                <a:spcPct val="90000"/>
              </a:lnSpc>
              <a:spcBef>
                <a:spcPts val="300"/>
              </a:spcBef>
              <a:spcAft>
                <a:spcPts val="0"/>
              </a:spcAft>
              <a:buClr>
                <a:schemeClr val="dk1"/>
              </a:buClr>
              <a:buSzPts val="1800"/>
              <a:buChar char="•"/>
              <a:defRPr/>
            </a:lvl9pPr>
          </a:lstStyle>
          <a:p/>
        </p:txBody>
      </p:sp>
      <p:sp>
        <p:nvSpPr>
          <p:cNvPr id="36" name="Google Shape;36;p5"/>
          <p:cNvSpPr txBox="1"/>
          <p:nvPr>
            <p:ph idx="2" type="body"/>
          </p:nvPr>
        </p:nvSpPr>
        <p:spPr>
          <a:xfrm>
            <a:off x="2777490" y="2190750"/>
            <a:ext cx="2331720" cy="522160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00"/>
              </a:spcBef>
              <a:spcAft>
                <a:spcPts val="0"/>
              </a:spcAft>
              <a:buClr>
                <a:schemeClr val="dk1"/>
              </a:buClr>
              <a:buSzPts val="1800"/>
              <a:buChar char="•"/>
              <a:defRPr/>
            </a:lvl1pPr>
            <a:lvl2pPr indent="-342900" lvl="1" marL="914400" algn="l">
              <a:lnSpc>
                <a:spcPct val="90000"/>
              </a:lnSpc>
              <a:spcBef>
                <a:spcPts val="300"/>
              </a:spcBef>
              <a:spcAft>
                <a:spcPts val="0"/>
              </a:spcAft>
              <a:buClr>
                <a:schemeClr val="dk1"/>
              </a:buClr>
              <a:buSzPts val="1800"/>
              <a:buChar char="•"/>
              <a:defRPr/>
            </a:lvl2pPr>
            <a:lvl3pPr indent="-342900" lvl="2" marL="1371600" algn="l">
              <a:lnSpc>
                <a:spcPct val="90000"/>
              </a:lnSpc>
              <a:spcBef>
                <a:spcPts val="300"/>
              </a:spcBef>
              <a:spcAft>
                <a:spcPts val="0"/>
              </a:spcAft>
              <a:buClr>
                <a:schemeClr val="dk1"/>
              </a:buClr>
              <a:buSzPts val="1800"/>
              <a:buChar char="•"/>
              <a:defRPr/>
            </a:lvl3pPr>
            <a:lvl4pPr indent="-342900" lvl="3" marL="1828800" algn="l">
              <a:lnSpc>
                <a:spcPct val="90000"/>
              </a:lnSpc>
              <a:spcBef>
                <a:spcPts val="300"/>
              </a:spcBef>
              <a:spcAft>
                <a:spcPts val="0"/>
              </a:spcAft>
              <a:buClr>
                <a:schemeClr val="dk1"/>
              </a:buClr>
              <a:buSzPts val="1800"/>
              <a:buChar char="•"/>
              <a:defRPr/>
            </a:lvl4pPr>
            <a:lvl5pPr indent="-342900" lvl="4" marL="2286000" algn="l">
              <a:lnSpc>
                <a:spcPct val="90000"/>
              </a:lnSpc>
              <a:spcBef>
                <a:spcPts val="300"/>
              </a:spcBef>
              <a:spcAft>
                <a:spcPts val="0"/>
              </a:spcAft>
              <a:buClr>
                <a:schemeClr val="dk1"/>
              </a:buClr>
              <a:buSzPts val="1800"/>
              <a:buChar char="•"/>
              <a:defRPr/>
            </a:lvl5pPr>
            <a:lvl6pPr indent="-342900" lvl="5" marL="2743200" algn="l">
              <a:lnSpc>
                <a:spcPct val="90000"/>
              </a:lnSpc>
              <a:spcBef>
                <a:spcPts val="300"/>
              </a:spcBef>
              <a:spcAft>
                <a:spcPts val="0"/>
              </a:spcAft>
              <a:buClr>
                <a:schemeClr val="dk1"/>
              </a:buClr>
              <a:buSzPts val="1800"/>
              <a:buChar char="•"/>
              <a:defRPr/>
            </a:lvl6pPr>
            <a:lvl7pPr indent="-342900" lvl="6" marL="3200400" algn="l">
              <a:lnSpc>
                <a:spcPct val="90000"/>
              </a:lnSpc>
              <a:spcBef>
                <a:spcPts val="300"/>
              </a:spcBef>
              <a:spcAft>
                <a:spcPts val="0"/>
              </a:spcAft>
              <a:buClr>
                <a:schemeClr val="dk1"/>
              </a:buClr>
              <a:buSzPts val="1800"/>
              <a:buChar char="•"/>
              <a:defRPr/>
            </a:lvl7pPr>
            <a:lvl8pPr indent="-342900" lvl="7" marL="3657600" algn="l">
              <a:lnSpc>
                <a:spcPct val="90000"/>
              </a:lnSpc>
              <a:spcBef>
                <a:spcPts val="300"/>
              </a:spcBef>
              <a:spcAft>
                <a:spcPts val="0"/>
              </a:spcAft>
              <a:buClr>
                <a:schemeClr val="dk1"/>
              </a:buClr>
              <a:buSzPts val="1800"/>
              <a:buChar char="•"/>
              <a:defRPr/>
            </a:lvl8pPr>
            <a:lvl9pPr indent="-342900" lvl="8" marL="4114800" algn="l">
              <a:lnSpc>
                <a:spcPct val="90000"/>
              </a:lnSpc>
              <a:spcBef>
                <a:spcPts val="300"/>
              </a:spcBef>
              <a:spcAft>
                <a:spcPts val="0"/>
              </a:spcAft>
              <a:buClr>
                <a:schemeClr val="dk1"/>
              </a:buClr>
              <a:buSzPts val="1800"/>
              <a:buChar char="•"/>
              <a:defRPr/>
            </a:lvl9pPr>
          </a:lstStyle>
          <a:p/>
        </p:txBody>
      </p:sp>
      <p:sp>
        <p:nvSpPr>
          <p:cNvPr id="37" name="Google Shape;37;p5"/>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377905" y="438152"/>
            <a:ext cx="4732020" cy="15906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377905" y="2017396"/>
            <a:ext cx="2321004" cy="98869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600"/>
              </a:spcBef>
              <a:spcAft>
                <a:spcPts val="0"/>
              </a:spcAft>
              <a:buClr>
                <a:schemeClr val="dk1"/>
              </a:buClr>
              <a:buSzPts val="1440"/>
              <a:buNone/>
              <a:defRPr b="1" sz="1440"/>
            </a:lvl1pPr>
            <a:lvl2pPr indent="-228600" lvl="1" marL="914400" algn="l">
              <a:lnSpc>
                <a:spcPct val="90000"/>
              </a:lnSpc>
              <a:spcBef>
                <a:spcPts val="300"/>
              </a:spcBef>
              <a:spcAft>
                <a:spcPts val="0"/>
              </a:spcAft>
              <a:buClr>
                <a:schemeClr val="dk1"/>
              </a:buClr>
              <a:buSzPts val="1200"/>
              <a:buNone/>
              <a:defRPr b="1" sz="1200"/>
            </a:lvl2pPr>
            <a:lvl3pPr indent="-228600" lvl="2" marL="1371600" algn="l">
              <a:lnSpc>
                <a:spcPct val="90000"/>
              </a:lnSpc>
              <a:spcBef>
                <a:spcPts val="300"/>
              </a:spcBef>
              <a:spcAft>
                <a:spcPts val="0"/>
              </a:spcAft>
              <a:buClr>
                <a:schemeClr val="dk1"/>
              </a:buClr>
              <a:buSzPts val="1080"/>
              <a:buNone/>
              <a:defRPr b="1" sz="1080"/>
            </a:lvl3pPr>
            <a:lvl4pPr indent="-228600" lvl="3" marL="1828800" algn="l">
              <a:lnSpc>
                <a:spcPct val="90000"/>
              </a:lnSpc>
              <a:spcBef>
                <a:spcPts val="300"/>
              </a:spcBef>
              <a:spcAft>
                <a:spcPts val="0"/>
              </a:spcAft>
              <a:buClr>
                <a:schemeClr val="dk1"/>
              </a:buClr>
              <a:buSzPts val="960"/>
              <a:buNone/>
              <a:defRPr b="1" sz="960"/>
            </a:lvl4pPr>
            <a:lvl5pPr indent="-228600" lvl="4" marL="2286000" algn="l">
              <a:lnSpc>
                <a:spcPct val="90000"/>
              </a:lnSpc>
              <a:spcBef>
                <a:spcPts val="300"/>
              </a:spcBef>
              <a:spcAft>
                <a:spcPts val="0"/>
              </a:spcAft>
              <a:buClr>
                <a:schemeClr val="dk1"/>
              </a:buClr>
              <a:buSzPts val="960"/>
              <a:buNone/>
              <a:defRPr b="1" sz="960"/>
            </a:lvl5pPr>
            <a:lvl6pPr indent="-228600" lvl="5" marL="2743200" algn="l">
              <a:lnSpc>
                <a:spcPct val="90000"/>
              </a:lnSpc>
              <a:spcBef>
                <a:spcPts val="300"/>
              </a:spcBef>
              <a:spcAft>
                <a:spcPts val="0"/>
              </a:spcAft>
              <a:buClr>
                <a:schemeClr val="dk1"/>
              </a:buClr>
              <a:buSzPts val="960"/>
              <a:buNone/>
              <a:defRPr b="1" sz="960"/>
            </a:lvl6pPr>
            <a:lvl7pPr indent="-228600" lvl="6" marL="3200400" algn="l">
              <a:lnSpc>
                <a:spcPct val="90000"/>
              </a:lnSpc>
              <a:spcBef>
                <a:spcPts val="300"/>
              </a:spcBef>
              <a:spcAft>
                <a:spcPts val="0"/>
              </a:spcAft>
              <a:buClr>
                <a:schemeClr val="dk1"/>
              </a:buClr>
              <a:buSzPts val="960"/>
              <a:buNone/>
              <a:defRPr b="1" sz="960"/>
            </a:lvl7pPr>
            <a:lvl8pPr indent="-228600" lvl="7" marL="3657600" algn="l">
              <a:lnSpc>
                <a:spcPct val="90000"/>
              </a:lnSpc>
              <a:spcBef>
                <a:spcPts val="300"/>
              </a:spcBef>
              <a:spcAft>
                <a:spcPts val="0"/>
              </a:spcAft>
              <a:buClr>
                <a:schemeClr val="dk1"/>
              </a:buClr>
              <a:buSzPts val="960"/>
              <a:buNone/>
              <a:defRPr b="1" sz="960"/>
            </a:lvl8pPr>
            <a:lvl9pPr indent="-228600" lvl="8" marL="4114800" algn="l">
              <a:lnSpc>
                <a:spcPct val="90000"/>
              </a:lnSpc>
              <a:spcBef>
                <a:spcPts val="300"/>
              </a:spcBef>
              <a:spcAft>
                <a:spcPts val="0"/>
              </a:spcAft>
              <a:buClr>
                <a:schemeClr val="dk1"/>
              </a:buClr>
              <a:buSzPts val="960"/>
              <a:buNone/>
              <a:defRPr b="1" sz="960"/>
            </a:lvl9pPr>
          </a:lstStyle>
          <a:p/>
        </p:txBody>
      </p:sp>
      <p:sp>
        <p:nvSpPr>
          <p:cNvPr id="43" name="Google Shape;43;p6"/>
          <p:cNvSpPr txBox="1"/>
          <p:nvPr>
            <p:ph idx="2" type="body"/>
          </p:nvPr>
        </p:nvSpPr>
        <p:spPr>
          <a:xfrm>
            <a:off x="377905" y="3006090"/>
            <a:ext cx="2321004" cy="442150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00"/>
              </a:spcBef>
              <a:spcAft>
                <a:spcPts val="0"/>
              </a:spcAft>
              <a:buClr>
                <a:schemeClr val="dk1"/>
              </a:buClr>
              <a:buSzPts val="1800"/>
              <a:buChar char="•"/>
              <a:defRPr/>
            </a:lvl1pPr>
            <a:lvl2pPr indent="-342900" lvl="1" marL="914400" algn="l">
              <a:lnSpc>
                <a:spcPct val="90000"/>
              </a:lnSpc>
              <a:spcBef>
                <a:spcPts val="300"/>
              </a:spcBef>
              <a:spcAft>
                <a:spcPts val="0"/>
              </a:spcAft>
              <a:buClr>
                <a:schemeClr val="dk1"/>
              </a:buClr>
              <a:buSzPts val="1800"/>
              <a:buChar char="•"/>
              <a:defRPr/>
            </a:lvl2pPr>
            <a:lvl3pPr indent="-342900" lvl="2" marL="1371600" algn="l">
              <a:lnSpc>
                <a:spcPct val="90000"/>
              </a:lnSpc>
              <a:spcBef>
                <a:spcPts val="300"/>
              </a:spcBef>
              <a:spcAft>
                <a:spcPts val="0"/>
              </a:spcAft>
              <a:buClr>
                <a:schemeClr val="dk1"/>
              </a:buClr>
              <a:buSzPts val="1800"/>
              <a:buChar char="•"/>
              <a:defRPr/>
            </a:lvl3pPr>
            <a:lvl4pPr indent="-342900" lvl="3" marL="1828800" algn="l">
              <a:lnSpc>
                <a:spcPct val="90000"/>
              </a:lnSpc>
              <a:spcBef>
                <a:spcPts val="300"/>
              </a:spcBef>
              <a:spcAft>
                <a:spcPts val="0"/>
              </a:spcAft>
              <a:buClr>
                <a:schemeClr val="dk1"/>
              </a:buClr>
              <a:buSzPts val="1800"/>
              <a:buChar char="•"/>
              <a:defRPr/>
            </a:lvl4pPr>
            <a:lvl5pPr indent="-342900" lvl="4" marL="2286000" algn="l">
              <a:lnSpc>
                <a:spcPct val="90000"/>
              </a:lnSpc>
              <a:spcBef>
                <a:spcPts val="300"/>
              </a:spcBef>
              <a:spcAft>
                <a:spcPts val="0"/>
              </a:spcAft>
              <a:buClr>
                <a:schemeClr val="dk1"/>
              </a:buClr>
              <a:buSzPts val="1800"/>
              <a:buChar char="•"/>
              <a:defRPr/>
            </a:lvl5pPr>
            <a:lvl6pPr indent="-342900" lvl="5" marL="2743200" algn="l">
              <a:lnSpc>
                <a:spcPct val="90000"/>
              </a:lnSpc>
              <a:spcBef>
                <a:spcPts val="300"/>
              </a:spcBef>
              <a:spcAft>
                <a:spcPts val="0"/>
              </a:spcAft>
              <a:buClr>
                <a:schemeClr val="dk1"/>
              </a:buClr>
              <a:buSzPts val="1800"/>
              <a:buChar char="•"/>
              <a:defRPr/>
            </a:lvl6pPr>
            <a:lvl7pPr indent="-342900" lvl="6" marL="3200400" algn="l">
              <a:lnSpc>
                <a:spcPct val="90000"/>
              </a:lnSpc>
              <a:spcBef>
                <a:spcPts val="300"/>
              </a:spcBef>
              <a:spcAft>
                <a:spcPts val="0"/>
              </a:spcAft>
              <a:buClr>
                <a:schemeClr val="dk1"/>
              </a:buClr>
              <a:buSzPts val="1800"/>
              <a:buChar char="•"/>
              <a:defRPr/>
            </a:lvl7pPr>
            <a:lvl8pPr indent="-342900" lvl="7" marL="3657600" algn="l">
              <a:lnSpc>
                <a:spcPct val="90000"/>
              </a:lnSpc>
              <a:spcBef>
                <a:spcPts val="300"/>
              </a:spcBef>
              <a:spcAft>
                <a:spcPts val="0"/>
              </a:spcAft>
              <a:buClr>
                <a:schemeClr val="dk1"/>
              </a:buClr>
              <a:buSzPts val="1800"/>
              <a:buChar char="•"/>
              <a:defRPr/>
            </a:lvl8pPr>
            <a:lvl9pPr indent="-342900" lvl="8" marL="4114800" algn="l">
              <a:lnSpc>
                <a:spcPct val="90000"/>
              </a:lnSpc>
              <a:spcBef>
                <a:spcPts val="300"/>
              </a:spcBef>
              <a:spcAft>
                <a:spcPts val="0"/>
              </a:spcAft>
              <a:buClr>
                <a:schemeClr val="dk1"/>
              </a:buClr>
              <a:buSzPts val="1800"/>
              <a:buChar char="•"/>
              <a:defRPr/>
            </a:lvl9pPr>
          </a:lstStyle>
          <a:p/>
        </p:txBody>
      </p:sp>
      <p:sp>
        <p:nvSpPr>
          <p:cNvPr id="44" name="Google Shape;44;p6"/>
          <p:cNvSpPr txBox="1"/>
          <p:nvPr>
            <p:ph idx="3" type="body"/>
          </p:nvPr>
        </p:nvSpPr>
        <p:spPr>
          <a:xfrm>
            <a:off x="2777490" y="2017396"/>
            <a:ext cx="2332435" cy="98869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600"/>
              </a:spcBef>
              <a:spcAft>
                <a:spcPts val="0"/>
              </a:spcAft>
              <a:buClr>
                <a:schemeClr val="dk1"/>
              </a:buClr>
              <a:buSzPts val="1440"/>
              <a:buNone/>
              <a:defRPr b="1" sz="1440"/>
            </a:lvl1pPr>
            <a:lvl2pPr indent="-228600" lvl="1" marL="914400" algn="l">
              <a:lnSpc>
                <a:spcPct val="90000"/>
              </a:lnSpc>
              <a:spcBef>
                <a:spcPts val="300"/>
              </a:spcBef>
              <a:spcAft>
                <a:spcPts val="0"/>
              </a:spcAft>
              <a:buClr>
                <a:schemeClr val="dk1"/>
              </a:buClr>
              <a:buSzPts val="1200"/>
              <a:buNone/>
              <a:defRPr b="1" sz="1200"/>
            </a:lvl2pPr>
            <a:lvl3pPr indent="-228600" lvl="2" marL="1371600" algn="l">
              <a:lnSpc>
                <a:spcPct val="90000"/>
              </a:lnSpc>
              <a:spcBef>
                <a:spcPts val="300"/>
              </a:spcBef>
              <a:spcAft>
                <a:spcPts val="0"/>
              </a:spcAft>
              <a:buClr>
                <a:schemeClr val="dk1"/>
              </a:buClr>
              <a:buSzPts val="1080"/>
              <a:buNone/>
              <a:defRPr b="1" sz="1080"/>
            </a:lvl3pPr>
            <a:lvl4pPr indent="-228600" lvl="3" marL="1828800" algn="l">
              <a:lnSpc>
                <a:spcPct val="90000"/>
              </a:lnSpc>
              <a:spcBef>
                <a:spcPts val="300"/>
              </a:spcBef>
              <a:spcAft>
                <a:spcPts val="0"/>
              </a:spcAft>
              <a:buClr>
                <a:schemeClr val="dk1"/>
              </a:buClr>
              <a:buSzPts val="960"/>
              <a:buNone/>
              <a:defRPr b="1" sz="960"/>
            </a:lvl4pPr>
            <a:lvl5pPr indent="-228600" lvl="4" marL="2286000" algn="l">
              <a:lnSpc>
                <a:spcPct val="90000"/>
              </a:lnSpc>
              <a:spcBef>
                <a:spcPts val="300"/>
              </a:spcBef>
              <a:spcAft>
                <a:spcPts val="0"/>
              </a:spcAft>
              <a:buClr>
                <a:schemeClr val="dk1"/>
              </a:buClr>
              <a:buSzPts val="960"/>
              <a:buNone/>
              <a:defRPr b="1" sz="960"/>
            </a:lvl5pPr>
            <a:lvl6pPr indent="-228600" lvl="5" marL="2743200" algn="l">
              <a:lnSpc>
                <a:spcPct val="90000"/>
              </a:lnSpc>
              <a:spcBef>
                <a:spcPts val="300"/>
              </a:spcBef>
              <a:spcAft>
                <a:spcPts val="0"/>
              </a:spcAft>
              <a:buClr>
                <a:schemeClr val="dk1"/>
              </a:buClr>
              <a:buSzPts val="960"/>
              <a:buNone/>
              <a:defRPr b="1" sz="960"/>
            </a:lvl6pPr>
            <a:lvl7pPr indent="-228600" lvl="6" marL="3200400" algn="l">
              <a:lnSpc>
                <a:spcPct val="90000"/>
              </a:lnSpc>
              <a:spcBef>
                <a:spcPts val="300"/>
              </a:spcBef>
              <a:spcAft>
                <a:spcPts val="0"/>
              </a:spcAft>
              <a:buClr>
                <a:schemeClr val="dk1"/>
              </a:buClr>
              <a:buSzPts val="960"/>
              <a:buNone/>
              <a:defRPr b="1" sz="960"/>
            </a:lvl7pPr>
            <a:lvl8pPr indent="-228600" lvl="7" marL="3657600" algn="l">
              <a:lnSpc>
                <a:spcPct val="90000"/>
              </a:lnSpc>
              <a:spcBef>
                <a:spcPts val="300"/>
              </a:spcBef>
              <a:spcAft>
                <a:spcPts val="0"/>
              </a:spcAft>
              <a:buClr>
                <a:schemeClr val="dk1"/>
              </a:buClr>
              <a:buSzPts val="960"/>
              <a:buNone/>
              <a:defRPr b="1" sz="960"/>
            </a:lvl8pPr>
            <a:lvl9pPr indent="-228600" lvl="8" marL="4114800" algn="l">
              <a:lnSpc>
                <a:spcPct val="90000"/>
              </a:lnSpc>
              <a:spcBef>
                <a:spcPts val="300"/>
              </a:spcBef>
              <a:spcAft>
                <a:spcPts val="0"/>
              </a:spcAft>
              <a:buClr>
                <a:schemeClr val="dk1"/>
              </a:buClr>
              <a:buSzPts val="960"/>
              <a:buNone/>
              <a:defRPr b="1" sz="960"/>
            </a:lvl9pPr>
          </a:lstStyle>
          <a:p/>
        </p:txBody>
      </p:sp>
      <p:sp>
        <p:nvSpPr>
          <p:cNvPr id="45" name="Google Shape;45;p6"/>
          <p:cNvSpPr txBox="1"/>
          <p:nvPr>
            <p:ph idx="4" type="body"/>
          </p:nvPr>
        </p:nvSpPr>
        <p:spPr>
          <a:xfrm>
            <a:off x="2777490" y="3006090"/>
            <a:ext cx="2332435" cy="442150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00"/>
              </a:spcBef>
              <a:spcAft>
                <a:spcPts val="0"/>
              </a:spcAft>
              <a:buClr>
                <a:schemeClr val="dk1"/>
              </a:buClr>
              <a:buSzPts val="1800"/>
              <a:buChar char="•"/>
              <a:defRPr/>
            </a:lvl1pPr>
            <a:lvl2pPr indent="-342900" lvl="1" marL="914400" algn="l">
              <a:lnSpc>
                <a:spcPct val="90000"/>
              </a:lnSpc>
              <a:spcBef>
                <a:spcPts val="300"/>
              </a:spcBef>
              <a:spcAft>
                <a:spcPts val="0"/>
              </a:spcAft>
              <a:buClr>
                <a:schemeClr val="dk1"/>
              </a:buClr>
              <a:buSzPts val="1800"/>
              <a:buChar char="•"/>
              <a:defRPr/>
            </a:lvl2pPr>
            <a:lvl3pPr indent="-342900" lvl="2" marL="1371600" algn="l">
              <a:lnSpc>
                <a:spcPct val="90000"/>
              </a:lnSpc>
              <a:spcBef>
                <a:spcPts val="300"/>
              </a:spcBef>
              <a:spcAft>
                <a:spcPts val="0"/>
              </a:spcAft>
              <a:buClr>
                <a:schemeClr val="dk1"/>
              </a:buClr>
              <a:buSzPts val="1800"/>
              <a:buChar char="•"/>
              <a:defRPr/>
            </a:lvl3pPr>
            <a:lvl4pPr indent="-342900" lvl="3" marL="1828800" algn="l">
              <a:lnSpc>
                <a:spcPct val="90000"/>
              </a:lnSpc>
              <a:spcBef>
                <a:spcPts val="300"/>
              </a:spcBef>
              <a:spcAft>
                <a:spcPts val="0"/>
              </a:spcAft>
              <a:buClr>
                <a:schemeClr val="dk1"/>
              </a:buClr>
              <a:buSzPts val="1800"/>
              <a:buChar char="•"/>
              <a:defRPr/>
            </a:lvl4pPr>
            <a:lvl5pPr indent="-342900" lvl="4" marL="2286000" algn="l">
              <a:lnSpc>
                <a:spcPct val="90000"/>
              </a:lnSpc>
              <a:spcBef>
                <a:spcPts val="300"/>
              </a:spcBef>
              <a:spcAft>
                <a:spcPts val="0"/>
              </a:spcAft>
              <a:buClr>
                <a:schemeClr val="dk1"/>
              </a:buClr>
              <a:buSzPts val="1800"/>
              <a:buChar char="•"/>
              <a:defRPr/>
            </a:lvl5pPr>
            <a:lvl6pPr indent="-342900" lvl="5" marL="2743200" algn="l">
              <a:lnSpc>
                <a:spcPct val="90000"/>
              </a:lnSpc>
              <a:spcBef>
                <a:spcPts val="300"/>
              </a:spcBef>
              <a:spcAft>
                <a:spcPts val="0"/>
              </a:spcAft>
              <a:buClr>
                <a:schemeClr val="dk1"/>
              </a:buClr>
              <a:buSzPts val="1800"/>
              <a:buChar char="•"/>
              <a:defRPr/>
            </a:lvl6pPr>
            <a:lvl7pPr indent="-342900" lvl="6" marL="3200400" algn="l">
              <a:lnSpc>
                <a:spcPct val="90000"/>
              </a:lnSpc>
              <a:spcBef>
                <a:spcPts val="300"/>
              </a:spcBef>
              <a:spcAft>
                <a:spcPts val="0"/>
              </a:spcAft>
              <a:buClr>
                <a:schemeClr val="dk1"/>
              </a:buClr>
              <a:buSzPts val="1800"/>
              <a:buChar char="•"/>
              <a:defRPr/>
            </a:lvl7pPr>
            <a:lvl8pPr indent="-342900" lvl="7" marL="3657600" algn="l">
              <a:lnSpc>
                <a:spcPct val="90000"/>
              </a:lnSpc>
              <a:spcBef>
                <a:spcPts val="300"/>
              </a:spcBef>
              <a:spcAft>
                <a:spcPts val="0"/>
              </a:spcAft>
              <a:buClr>
                <a:schemeClr val="dk1"/>
              </a:buClr>
              <a:buSzPts val="1800"/>
              <a:buChar char="•"/>
              <a:defRPr/>
            </a:lvl8pPr>
            <a:lvl9pPr indent="-342900" lvl="8" marL="4114800" algn="l">
              <a:lnSpc>
                <a:spcPct val="90000"/>
              </a:lnSpc>
              <a:spcBef>
                <a:spcPts val="300"/>
              </a:spcBef>
              <a:spcAft>
                <a:spcPts val="0"/>
              </a:spcAft>
              <a:buClr>
                <a:schemeClr val="dk1"/>
              </a:buClr>
              <a:buSzPts val="1800"/>
              <a:buChar char="•"/>
              <a:defRPr/>
            </a:lvl9pPr>
          </a:lstStyle>
          <a:p/>
        </p:txBody>
      </p:sp>
      <p:sp>
        <p:nvSpPr>
          <p:cNvPr id="46" name="Google Shape;46;p6"/>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377190" y="438152"/>
            <a:ext cx="4732020" cy="15906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377905" y="548640"/>
            <a:ext cx="1769507" cy="1920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
              <a:buFont typeface="Play"/>
              <a:buNone/>
              <a:defRPr sz="19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2332435" y="1184912"/>
            <a:ext cx="2777490" cy="5848350"/>
          </a:xfrm>
          <a:prstGeom prst="rect">
            <a:avLst/>
          </a:prstGeom>
          <a:noFill/>
          <a:ln>
            <a:noFill/>
          </a:ln>
        </p:spPr>
        <p:txBody>
          <a:bodyPr anchorCtr="0" anchor="t" bIns="45700" lIns="91425" spcFirstLastPara="1" rIns="91425" wrap="square" tIns="45700">
            <a:normAutofit/>
          </a:bodyPr>
          <a:lstStyle>
            <a:lvl1pPr indent="-350520" lvl="0" marL="457200" algn="l">
              <a:lnSpc>
                <a:spcPct val="90000"/>
              </a:lnSpc>
              <a:spcBef>
                <a:spcPts val="600"/>
              </a:spcBef>
              <a:spcAft>
                <a:spcPts val="0"/>
              </a:spcAft>
              <a:buClr>
                <a:schemeClr val="dk1"/>
              </a:buClr>
              <a:buSzPts val="1920"/>
              <a:buChar char="•"/>
              <a:defRPr sz="1920"/>
            </a:lvl1pPr>
            <a:lvl2pPr indent="-335280" lvl="1" marL="914400" algn="l">
              <a:lnSpc>
                <a:spcPct val="90000"/>
              </a:lnSpc>
              <a:spcBef>
                <a:spcPts val="300"/>
              </a:spcBef>
              <a:spcAft>
                <a:spcPts val="0"/>
              </a:spcAft>
              <a:buClr>
                <a:schemeClr val="dk1"/>
              </a:buClr>
              <a:buSzPts val="1680"/>
              <a:buChar char="•"/>
              <a:defRPr sz="1679"/>
            </a:lvl2pPr>
            <a:lvl3pPr indent="-320039" lvl="2" marL="1371600" algn="l">
              <a:lnSpc>
                <a:spcPct val="90000"/>
              </a:lnSpc>
              <a:spcBef>
                <a:spcPts val="300"/>
              </a:spcBef>
              <a:spcAft>
                <a:spcPts val="0"/>
              </a:spcAft>
              <a:buClr>
                <a:schemeClr val="dk1"/>
              </a:buClr>
              <a:buSzPts val="1440"/>
              <a:buChar char="•"/>
              <a:defRPr sz="1440"/>
            </a:lvl3pPr>
            <a:lvl4pPr indent="-304800" lvl="3" marL="1828800" algn="l">
              <a:lnSpc>
                <a:spcPct val="90000"/>
              </a:lnSpc>
              <a:spcBef>
                <a:spcPts val="300"/>
              </a:spcBef>
              <a:spcAft>
                <a:spcPts val="0"/>
              </a:spcAft>
              <a:buClr>
                <a:schemeClr val="dk1"/>
              </a:buClr>
              <a:buSzPts val="1200"/>
              <a:buChar char="•"/>
              <a:defRPr sz="1200"/>
            </a:lvl4pPr>
            <a:lvl5pPr indent="-304800" lvl="4" marL="2286000" algn="l">
              <a:lnSpc>
                <a:spcPct val="90000"/>
              </a:lnSpc>
              <a:spcBef>
                <a:spcPts val="300"/>
              </a:spcBef>
              <a:spcAft>
                <a:spcPts val="0"/>
              </a:spcAft>
              <a:buClr>
                <a:schemeClr val="dk1"/>
              </a:buClr>
              <a:buSzPts val="1200"/>
              <a:buChar char="•"/>
              <a:defRPr sz="1200"/>
            </a:lvl5pPr>
            <a:lvl6pPr indent="-304800" lvl="5" marL="2743200" algn="l">
              <a:lnSpc>
                <a:spcPct val="90000"/>
              </a:lnSpc>
              <a:spcBef>
                <a:spcPts val="300"/>
              </a:spcBef>
              <a:spcAft>
                <a:spcPts val="0"/>
              </a:spcAft>
              <a:buClr>
                <a:schemeClr val="dk1"/>
              </a:buClr>
              <a:buSzPts val="1200"/>
              <a:buChar char="•"/>
              <a:defRPr sz="1200"/>
            </a:lvl6pPr>
            <a:lvl7pPr indent="-304800" lvl="6" marL="3200400" algn="l">
              <a:lnSpc>
                <a:spcPct val="90000"/>
              </a:lnSpc>
              <a:spcBef>
                <a:spcPts val="300"/>
              </a:spcBef>
              <a:spcAft>
                <a:spcPts val="0"/>
              </a:spcAft>
              <a:buClr>
                <a:schemeClr val="dk1"/>
              </a:buClr>
              <a:buSzPts val="1200"/>
              <a:buChar char="•"/>
              <a:defRPr sz="1200"/>
            </a:lvl7pPr>
            <a:lvl8pPr indent="-304800" lvl="7" marL="3657600" algn="l">
              <a:lnSpc>
                <a:spcPct val="90000"/>
              </a:lnSpc>
              <a:spcBef>
                <a:spcPts val="300"/>
              </a:spcBef>
              <a:spcAft>
                <a:spcPts val="0"/>
              </a:spcAft>
              <a:buClr>
                <a:schemeClr val="dk1"/>
              </a:buClr>
              <a:buSzPts val="1200"/>
              <a:buChar char="•"/>
              <a:defRPr sz="1200"/>
            </a:lvl8pPr>
            <a:lvl9pPr indent="-304800" lvl="8" marL="4114800" algn="l">
              <a:lnSpc>
                <a:spcPct val="90000"/>
              </a:lnSpc>
              <a:spcBef>
                <a:spcPts val="300"/>
              </a:spcBef>
              <a:spcAft>
                <a:spcPts val="0"/>
              </a:spcAft>
              <a:buClr>
                <a:schemeClr val="dk1"/>
              </a:buClr>
              <a:buSzPts val="1200"/>
              <a:buChar char="•"/>
              <a:defRPr sz="1200"/>
            </a:lvl9pPr>
          </a:lstStyle>
          <a:p/>
        </p:txBody>
      </p:sp>
      <p:sp>
        <p:nvSpPr>
          <p:cNvPr id="61" name="Google Shape;61;p9"/>
          <p:cNvSpPr txBox="1"/>
          <p:nvPr>
            <p:ph idx="2" type="body"/>
          </p:nvPr>
        </p:nvSpPr>
        <p:spPr>
          <a:xfrm>
            <a:off x="377905" y="2468880"/>
            <a:ext cx="1769507" cy="457390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600"/>
              </a:spcBef>
              <a:spcAft>
                <a:spcPts val="0"/>
              </a:spcAft>
              <a:buClr>
                <a:schemeClr val="dk1"/>
              </a:buClr>
              <a:buSzPts val="960"/>
              <a:buNone/>
              <a:defRPr sz="960"/>
            </a:lvl1pPr>
            <a:lvl2pPr indent="-228600" lvl="1" marL="914400" algn="l">
              <a:lnSpc>
                <a:spcPct val="90000"/>
              </a:lnSpc>
              <a:spcBef>
                <a:spcPts val="300"/>
              </a:spcBef>
              <a:spcAft>
                <a:spcPts val="0"/>
              </a:spcAft>
              <a:buClr>
                <a:schemeClr val="dk1"/>
              </a:buClr>
              <a:buSzPts val="840"/>
              <a:buNone/>
              <a:defRPr sz="839"/>
            </a:lvl2pPr>
            <a:lvl3pPr indent="-228600" lvl="2" marL="1371600" algn="l">
              <a:lnSpc>
                <a:spcPct val="90000"/>
              </a:lnSpc>
              <a:spcBef>
                <a:spcPts val="300"/>
              </a:spcBef>
              <a:spcAft>
                <a:spcPts val="0"/>
              </a:spcAft>
              <a:buClr>
                <a:schemeClr val="dk1"/>
              </a:buClr>
              <a:buSzPts val="720"/>
              <a:buNone/>
              <a:defRPr sz="720"/>
            </a:lvl3pPr>
            <a:lvl4pPr indent="-228600" lvl="3" marL="1828800" algn="l">
              <a:lnSpc>
                <a:spcPct val="90000"/>
              </a:lnSpc>
              <a:spcBef>
                <a:spcPts val="300"/>
              </a:spcBef>
              <a:spcAft>
                <a:spcPts val="0"/>
              </a:spcAft>
              <a:buClr>
                <a:schemeClr val="dk1"/>
              </a:buClr>
              <a:buSzPts val="600"/>
              <a:buNone/>
              <a:defRPr sz="600"/>
            </a:lvl4pPr>
            <a:lvl5pPr indent="-228600" lvl="4" marL="2286000" algn="l">
              <a:lnSpc>
                <a:spcPct val="90000"/>
              </a:lnSpc>
              <a:spcBef>
                <a:spcPts val="300"/>
              </a:spcBef>
              <a:spcAft>
                <a:spcPts val="0"/>
              </a:spcAft>
              <a:buClr>
                <a:schemeClr val="dk1"/>
              </a:buClr>
              <a:buSzPts val="600"/>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
        <p:nvSpPr>
          <p:cNvPr id="62" name="Google Shape;62;p9"/>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377905" y="548640"/>
            <a:ext cx="1769507" cy="1920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
              <a:buFont typeface="Play"/>
              <a:buNone/>
              <a:defRPr sz="19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2332435" y="1184912"/>
            <a:ext cx="2777490" cy="5848350"/>
          </a:xfrm>
          <a:prstGeom prst="rect">
            <a:avLst/>
          </a:prstGeom>
          <a:noFill/>
          <a:ln>
            <a:noFill/>
          </a:ln>
        </p:spPr>
      </p:sp>
      <p:sp>
        <p:nvSpPr>
          <p:cNvPr id="68" name="Google Shape;68;p10"/>
          <p:cNvSpPr txBox="1"/>
          <p:nvPr>
            <p:ph idx="1" type="body"/>
          </p:nvPr>
        </p:nvSpPr>
        <p:spPr>
          <a:xfrm>
            <a:off x="377905" y="2468880"/>
            <a:ext cx="1769507" cy="457390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600"/>
              </a:spcBef>
              <a:spcAft>
                <a:spcPts val="0"/>
              </a:spcAft>
              <a:buClr>
                <a:schemeClr val="dk1"/>
              </a:buClr>
              <a:buSzPts val="960"/>
              <a:buNone/>
              <a:defRPr sz="960"/>
            </a:lvl1pPr>
            <a:lvl2pPr indent="-228600" lvl="1" marL="914400" algn="l">
              <a:lnSpc>
                <a:spcPct val="90000"/>
              </a:lnSpc>
              <a:spcBef>
                <a:spcPts val="300"/>
              </a:spcBef>
              <a:spcAft>
                <a:spcPts val="0"/>
              </a:spcAft>
              <a:buClr>
                <a:schemeClr val="dk1"/>
              </a:buClr>
              <a:buSzPts val="840"/>
              <a:buNone/>
              <a:defRPr sz="839"/>
            </a:lvl2pPr>
            <a:lvl3pPr indent="-228600" lvl="2" marL="1371600" algn="l">
              <a:lnSpc>
                <a:spcPct val="90000"/>
              </a:lnSpc>
              <a:spcBef>
                <a:spcPts val="300"/>
              </a:spcBef>
              <a:spcAft>
                <a:spcPts val="0"/>
              </a:spcAft>
              <a:buClr>
                <a:schemeClr val="dk1"/>
              </a:buClr>
              <a:buSzPts val="720"/>
              <a:buNone/>
              <a:defRPr sz="720"/>
            </a:lvl3pPr>
            <a:lvl4pPr indent="-228600" lvl="3" marL="1828800" algn="l">
              <a:lnSpc>
                <a:spcPct val="90000"/>
              </a:lnSpc>
              <a:spcBef>
                <a:spcPts val="300"/>
              </a:spcBef>
              <a:spcAft>
                <a:spcPts val="0"/>
              </a:spcAft>
              <a:buClr>
                <a:schemeClr val="dk1"/>
              </a:buClr>
              <a:buSzPts val="600"/>
              <a:buNone/>
              <a:defRPr sz="600"/>
            </a:lvl4pPr>
            <a:lvl5pPr indent="-228600" lvl="4" marL="2286000" algn="l">
              <a:lnSpc>
                <a:spcPct val="90000"/>
              </a:lnSpc>
              <a:spcBef>
                <a:spcPts val="300"/>
              </a:spcBef>
              <a:spcAft>
                <a:spcPts val="0"/>
              </a:spcAft>
              <a:buClr>
                <a:schemeClr val="dk1"/>
              </a:buClr>
              <a:buSzPts val="600"/>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
        <p:nvSpPr>
          <p:cNvPr id="69" name="Google Shape;69;p10"/>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77190" y="438152"/>
            <a:ext cx="4732020" cy="159067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640"/>
              <a:buFont typeface="Play"/>
              <a:buNone/>
              <a:defRPr b="0" i="0" sz="264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77190" y="2190750"/>
            <a:ext cx="4732020" cy="5221606"/>
          </a:xfrm>
          <a:prstGeom prst="rect">
            <a:avLst/>
          </a:prstGeom>
          <a:noFill/>
          <a:ln>
            <a:noFill/>
          </a:ln>
        </p:spPr>
        <p:txBody>
          <a:bodyPr anchorCtr="0" anchor="t" bIns="45700" lIns="91425" spcFirstLastPara="1" rIns="91425" wrap="square" tIns="45700">
            <a:normAutofit/>
          </a:bodyPr>
          <a:lstStyle>
            <a:lvl1pPr indent="-335280" lvl="0" marL="457200" marR="0" rtl="0" algn="l">
              <a:lnSpc>
                <a:spcPct val="90000"/>
              </a:lnSpc>
              <a:spcBef>
                <a:spcPts val="600"/>
              </a:spcBef>
              <a:spcAft>
                <a:spcPts val="0"/>
              </a:spcAft>
              <a:buClr>
                <a:schemeClr val="dk1"/>
              </a:buClr>
              <a:buSzPts val="1680"/>
              <a:buFont typeface="Arial"/>
              <a:buChar char="•"/>
              <a:defRPr b="0" i="0" sz="1679" u="none" cap="none" strike="noStrike">
                <a:solidFill>
                  <a:schemeClr val="dk1"/>
                </a:solidFill>
                <a:latin typeface="Arial"/>
                <a:ea typeface="Arial"/>
                <a:cs typeface="Arial"/>
                <a:sym typeface="Arial"/>
              </a:defRPr>
            </a:lvl1pPr>
            <a:lvl2pPr indent="-320040" lvl="1" marL="914400" marR="0" rtl="0" algn="l">
              <a:lnSpc>
                <a:spcPct val="90000"/>
              </a:lnSpc>
              <a:spcBef>
                <a:spcPts val="300"/>
              </a:spcBef>
              <a:spcAft>
                <a:spcPts val="0"/>
              </a:spcAft>
              <a:buClr>
                <a:schemeClr val="dk1"/>
              </a:buClr>
              <a:buSzPts val="1440"/>
              <a:buFont typeface="Arial"/>
              <a:buChar char="•"/>
              <a:defRPr b="0" i="0" sz="1440" u="none" cap="none" strike="noStrike">
                <a:solidFill>
                  <a:schemeClr val="dk1"/>
                </a:solidFill>
                <a:latin typeface="Arial"/>
                <a:ea typeface="Arial"/>
                <a:cs typeface="Arial"/>
                <a:sym typeface="Arial"/>
              </a:defRPr>
            </a:lvl2pPr>
            <a:lvl3pPr indent="-304800" lvl="2" marL="13716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7180" lvl="3" marL="1828800" marR="0" rtl="0" algn="l">
              <a:lnSpc>
                <a:spcPct val="90000"/>
              </a:lnSpc>
              <a:spcBef>
                <a:spcPts val="300"/>
              </a:spcBef>
              <a:spcAft>
                <a:spcPts val="0"/>
              </a:spcAft>
              <a:buClr>
                <a:schemeClr val="dk1"/>
              </a:buClr>
              <a:buSzPts val="1080"/>
              <a:buFont typeface="Arial"/>
              <a:buChar char="•"/>
              <a:defRPr b="0" i="0" sz="1080" u="none" cap="none" strike="noStrike">
                <a:solidFill>
                  <a:schemeClr val="dk1"/>
                </a:solidFill>
                <a:latin typeface="Arial"/>
                <a:ea typeface="Arial"/>
                <a:cs typeface="Arial"/>
                <a:sym typeface="Arial"/>
              </a:defRPr>
            </a:lvl4pPr>
            <a:lvl5pPr indent="-297179" lvl="4" marL="2286000" marR="0" rtl="0" algn="l">
              <a:lnSpc>
                <a:spcPct val="90000"/>
              </a:lnSpc>
              <a:spcBef>
                <a:spcPts val="300"/>
              </a:spcBef>
              <a:spcAft>
                <a:spcPts val="0"/>
              </a:spcAft>
              <a:buClr>
                <a:schemeClr val="dk1"/>
              </a:buClr>
              <a:buSzPts val="1080"/>
              <a:buFont typeface="Arial"/>
              <a:buChar char="•"/>
              <a:defRPr b="0" i="0" sz="1080" u="none" cap="none" strike="noStrike">
                <a:solidFill>
                  <a:schemeClr val="dk1"/>
                </a:solidFill>
                <a:latin typeface="Arial"/>
                <a:ea typeface="Arial"/>
                <a:cs typeface="Arial"/>
                <a:sym typeface="Arial"/>
              </a:defRPr>
            </a:lvl5pPr>
            <a:lvl6pPr indent="-297179" lvl="5" marL="2743200" marR="0" rtl="0" algn="l">
              <a:lnSpc>
                <a:spcPct val="90000"/>
              </a:lnSpc>
              <a:spcBef>
                <a:spcPts val="300"/>
              </a:spcBef>
              <a:spcAft>
                <a:spcPts val="0"/>
              </a:spcAft>
              <a:buClr>
                <a:schemeClr val="dk1"/>
              </a:buClr>
              <a:buSzPts val="1080"/>
              <a:buFont typeface="Arial"/>
              <a:buChar char="•"/>
              <a:defRPr b="0" i="0" sz="1080" u="none" cap="none" strike="noStrike">
                <a:solidFill>
                  <a:schemeClr val="dk1"/>
                </a:solidFill>
                <a:latin typeface="Arial"/>
                <a:ea typeface="Arial"/>
                <a:cs typeface="Arial"/>
                <a:sym typeface="Arial"/>
              </a:defRPr>
            </a:lvl6pPr>
            <a:lvl7pPr indent="-297179" lvl="6" marL="3200400" marR="0" rtl="0" algn="l">
              <a:lnSpc>
                <a:spcPct val="90000"/>
              </a:lnSpc>
              <a:spcBef>
                <a:spcPts val="300"/>
              </a:spcBef>
              <a:spcAft>
                <a:spcPts val="0"/>
              </a:spcAft>
              <a:buClr>
                <a:schemeClr val="dk1"/>
              </a:buClr>
              <a:buSzPts val="1080"/>
              <a:buFont typeface="Arial"/>
              <a:buChar char="•"/>
              <a:defRPr b="0" i="0" sz="1080" u="none" cap="none" strike="noStrike">
                <a:solidFill>
                  <a:schemeClr val="dk1"/>
                </a:solidFill>
                <a:latin typeface="Arial"/>
                <a:ea typeface="Arial"/>
                <a:cs typeface="Arial"/>
                <a:sym typeface="Arial"/>
              </a:defRPr>
            </a:lvl7pPr>
            <a:lvl8pPr indent="-297179" lvl="7" marL="3657600" marR="0" rtl="0" algn="l">
              <a:lnSpc>
                <a:spcPct val="90000"/>
              </a:lnSpc>
              <a:spcBef>
                <a:spcPts val="300"/>
              </a:spcBef>
              <a:spcAft>
                <a:spcPts val="0"/>
              </a:spcAft>
              <a:buClr>
                <a:schemeClr val="dk1"/>
              </a:buClr>
              <a:buSzPts val="1080"/>
              <a:buFont typeface="Arial"/>
              <a:buChar char="•"/>
              <a:defRPr b="0" i="0" sz="1080" u="none" cap="none" strike="noStrike">
                <a:solidFill>
                  <a:schemeClr val="dk1"/>
                </a:solidFill>
                <a:latin typeface="Arial"/>
                <a:ea typeface="Arial"/>
                <a:cs typeface="Arial"/>
                <a:sym typeface="Arial"/>
              </a:defRPr>
            </a:lvl8pPr>
            <a:lvl9pPr indent="-297179" lvl="8" marL="4114800" marR="0" rtl="0" algn="l">
              <a:lnSpc>
                <a:spcPct val="90000"/>
              </a:lnSpc>
              <a:spcBef>
                <a:spcPts val="300"/>
              </a:spcBef>
              <a:spcAft>
                <a:spcPts val="0"/>
              </a:spcAft>
              <a:buClr>
                <a:schemeClr val="dk1"/>
              </a:buClr>
              <a:buSzPts val="1080"/>
              <a:buFont typeface="Arial"/>
              <a:buChar char="•"/>
              <a:defRPr b="0" i="0" sz="108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377190" y="7627622"/>
            <a:ext cx="1234440" cy="4381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2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1817370" y="7627622"/>
            <a:ext cx="1851660" cy="4381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72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3874770" y="7627622"/>
            <a:ext cx="1234440" cy="4381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20" u="none" cap="none" strike="noStrike">
                <a:solidFill>
                  <a:srgbClr val="757575"/>
                </a:solidFill>
                <a:latin typeface="Arial"/>
                <a:ea typeface="Arial"/>
                <a:cs typeface="Arial"/>
                <a:sym typeface="Arial"/>
              </a:defRPr>
            </a:lvl1pPr>
            <a:lvl2pPr indent="0" lvl="1" marL="0" marR="0" rtl="0" algn="r">
              <a:spcBef>
                <a:spcPts val="0"/>
              </a:spcBef>
              <a:buNone/>
              <a:defRPr b="0" i="0" sz="720" u="none" cap="none" strike="noStrike">
                <a:solidFill>
                  <a:srgbClr val="757575"/>
                </a:solidFill>
                <a:latin typeface="Arial"/>
                <a:ea typeface="Arial"/>
                <a:cs typeface="Arial"/>
                <a:sym typeface="Arial"/>
              </a:defRPr>
            </a:lvl2pPr>
            <a:lvl3pPr indent="0" lvl="2" marL="0" marR="0" rtl="0" algn="r">
              <a:spcBef>
                <a:spcPts val="0"/>
              </a:spcBef>
              <a:buNone/>
              <a:defRPr b="0" i="0" sz="720" u="none" cap="none" strike="noStrike">
                <a:solidFill>
                  <a:srgbClr val="757575"/>
                </a:solidFill>
                <a:latin typeface="Arial"/>
                <a:ea typeface="Arial"/>
                <a:cs typeface="Arial"/>
                <a:sym typeface="Arial"/>
              </a:defRPr>
            </a:lvl3pPr>
            <a:lvl4pPr indent="0" lvl="3" marL="0" marR="0" rtl="0" algn="r">
              <a:spcBef>
                <a:spcPts val="0"/>
              </a:spcBef>
              <a:buNone/>
              <a:defRPr b="0" i="0" sz="720" u="none" cap="none" strike="noStrike">
                <a:solidFill>
                  <a:srgbClr val="757575"/>
                </a:solidFill>
                <a:latin typeface="Arial"/>
                <a:ea typeface="Arial"/>
                <a:cs typeface="Arial"/>
                <a:sym typeface="Arial"/>
              </a:defRPr>
            </a:lvl4pPr>
            <a:lvl5pPr indent="0" lvl="4" marL="0" marR="0" rtl="0" algn="r">
              <a:spcBef>
                <a:spcPts val="0"/>
              </a:spcBef>
              <a:buNone/>
              <a:defRPr b="0" i="0" sz="720" u="none" cap="none" strike="noStrike">
                <a:solidFill>
                  <a:srgbClr val="757575"/>
                </a:solidFill>
                <a:latin typeface="Arial"/>
                <a:ea typeface="Arial"/>
                <a:cs typeface="Arial"/>
                <a:sym typeface="Arial"/>
              </a:defRPr>
            </a:lvl5pPr>
            <a:lvl6pPr indent="0" lvl="5" marL="0" marR="0" rtl="0" algn="r">
              <a:spcBef>
                <a:spcPts val="0"/>
              </a:spcBef>
              <a:buNone/>
              <a:defRPr b="0" i="0" sz="720" u="none" cap="none" strike="noStrike">
                <a:solidFill>
                  <a:srgbClr val="757575"/>
                </a:solidFill>
                <a:latin typeface="Arial"/>
                <a:ea typeface="Arial"/>
                <a:cs typeface="Arial"/>
                <a:sym typeface="Arial"/>
              </a:defRPr>
            </a:lvl6pPr>
            <a:lvl7pPr indent="0" lvl="6" marL="0" marR="0" rtl="0" algn="r">
              <a:spcBef>
                <a:spcPts val="0"/>
              </a:spcBef>
              <a:buNone/>
              <a:defRPr b="0" i="0" sz="720" u="none" cap="none" strike="noStrike">
                <a:solidFill>
                  <a:srgbClr val="757575"/>
                </a:solidFill>
                <a:latin typeface="Arial"/>
                <a:ea typeface="Arial"/>
                <a:cs typeface="Arial"/>
                <a:sym typeface="Arial"/>
              </a:defRPr>
            </a:lvl7pPr>
            <a:lvl8pPr indent="0" lvl="7" marL="0" marR="0" rtl="0" algn="r">
              <a:spcBef>
                <a:spcPts val="0"/>
              </a:spcBef>
              <a:buNone/>
              <a:defRPr b="0" i="0" sz="720" u="none" cap="none" strike="noStrike">
                <a:solidFill>
                  <a:srgbClr val="757575"/>
                </a:solidFill>
                <a:latin typeface="Arial"/>
                <a:ea typeface="Arial"/>
                <a:cs typeface="Arial"/>
                <a:sym typeface="Arial"/>
              </a:defRPr>
            </a:lvl8pPr>
            <a:lvl9pPr indent="0" lvl="8" marL="0" marR="0" rtl="0" algn="r">
              <a:spcBef>
                <a:spcPts val="0"/>
              </a:spcBef>
              <a:buNone/>
              <a:defRPr b="0" i="0" sz="7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hyperlink" Target="https://www.facebook.com/photo/?fbid=2109593882728276&amp;set=gm.1032473411294170&amp;idorvanity=836863747521805&amp;__cft__%5b0%5d=AZW2kkfOL5lIDfk4yxT6MLE1jlNWXvBB1FW358iKH1jIM1RwPzyWlk3pfiSrB6LXa_yQuHXxsgBPfUjj1dvCcj8odtxuQSyQKkhRI2F_S4YoDCAKPToSUfGruImr0dr8ImCUMcHsr7mn170S442IVrl4k9t5HLPwmqSoZAWgwxaPhpOi6CfwQE3uh5dcYoOemQyWW1oePIGJWsTK9PV0sgNl&amp;__tn__=EH-R" TargetMode="External"/><Relationship Id="rId5"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hyperlink" Target="https://www.facebook.com/photo/?fbid=2109593882728276&amp;set=gm.1032473411294170&amp;idorvanity=836863747521805&amp;__cft__%5b0%5d=AZW2kkfOL5lIDfk4yxT6MLE1jlNWXvBB1FW358iKH1jIM1RwPzyWlk3pfiSrB6LXa_yQuHXxsgBPfUjj1dvCcj8odtxuQSyQKkhRI2F_S4YoDCAKPToSUfGruImr0dr8ImCUMcHsr7mn170S442IVrl4k9t5HLPwmqSoZAWgwxaPhpOi6CfwQE3uh5dcYoOemQyWW1oePIGJWsTK9PV0sgNl&amp;__tn__=EH-R" TargetMode="External"/><Relationship Id="rId5"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 Id="rId4" Type="http://schemas.openxmlformats.org/officeDocument/2006/relationships/image" Target="../media/image28.png"/><Relationship Id="rId5" Type="http://schemas.openxmlformats.org/officeDocument/2006/relationships/image" Target="../media/image22.jp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s://www.facebook.com/photo/?fbid=2462310064123321&amp;set=gm.1319747869233388&amp;idorvanity=836863747521805&amp;__cft__%5b0%5d=AZUT-TKzoQaj4tVJO19r2CuERmG4YHbX2lWkvriiLdcBjtb-VsjqKNIxJy4pD_hiZ_0c8FJqvITO-ChMbj-PG_F7ETetp-wQZrsUm2BR-yeDL0hnO9mdMhPMaucN8ZDf44RvpTFu4qYq7QLhfCIGkHiPm3KgQX7Ms8fg_nUOHpyxkQ&amp;__tn__=EH-R" TargetMode="External"/><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www.facebook.com/photo/?fbid=2462310064123321&amp;set=gm.1319747869233388&amp;idorvanity=836863747521805&amp;__cft__%5b0%5d=AZUT-TKzoQaj4tVJO19r2CuERmG4YHbX2lWkvriiLdcBjtb-VsjqKNIxJy4pD_hiZ_0c8FJqvITO-ChMbj-PG_F7ETetp-wQZrsUm2BR-yeDL0hnO9mdMhPMaucN8ZDf44RvpTFu4qYq7QLhfCIGkHiPm3KgQX7Ms8fg_nUOHpyxkQ&amp;__tn__=EH-R" TargetMode="External"/><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87" name="Shape 87"/>
        <p:cNvGrpSpPr/>
        <p:nvPr/>
      </p:nvGrpSpPr>
      <p:grpSpPr>
        <a:xfrm>
          <a:off x="0" y="0"/>
          <a:ext cx="0" cy="0"/>
          <a:chOff x="0" y="0"/>
          <a:chExt cx="0" cy="0"/>
        </a:xfrm>
      </p:grpSpPr>
      <p:sp>
        <p:nvSpPr>
          <p:cNvPr id="88" name="Google Shape;88;p13"/>
          <p:cNvSpPr txBox="1"/>
          <p:nvPr/>
        </p:nvSpPr>
        <p:spPr>
          <a:xfrm>
            <a:off x="843192" y="1817370"/>
            <a:ext cx="38000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dk1"/>
                </a:solidFill>
                <a:latin typeface="Arial"/>
                <a:ea typeface="Arial"/>
                <a:cs typeface="Arial"/>
                <a:sym typeface="Arial"/>
              </a:rPr>
              <a:t>Vietnam Memories</a:t>
            </a:r>
            <a:endParaRPr/>
          </a:p>
        </p:txBody>
      </p:sp>
      <p:sp>
        <p:nvSpPr>
          <p:cNvPr id="89" name="Google Shape;89;p13"/>
          <p:cNvSpPr txBox="1"/>
          <p:nvPr/>
        </p:nvSpPr>
        <p:spPr>
          <a:xfrm>
            <a:off x="1602400" y="4465645"/>
            <a:ext cx="2281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Reflections Through</a:t>
            </a:r>
            <a:endParaRPr/>
          </a:p>
          <a:p>
            <a:pPr indent="0" lvl="0" marL="0" marR="0" rtl="0" algn="ctr">
              <a:spcBef>
                <a:spcPts val="0"/>
              </a:spcBef>
              <a:spcAft>
                <a:spcPts val="0"/>
              </a:spcAft>
              <a:buNone/>
            </a:pPr>
            <a:r>
              <a:rPr b="1" lang="en-US" sz="2400">
                <a:solidFill>
                  <a:schemeClr val="dk1"/>
                </a:solidFill>
                <a:latin typeface="Arial"/>
                <a:ea typeface="Arial"/>
                <a:cs typeface="Arial"/>
                <a:sym typeface="Arial"/>
              </a:rPr>
              <a:t>His Poetry</a:t>
            </a:r>
            <a:endParaRPr/>
          </a:p>
        </p:txBody>
      </p:sp>
      <p:sp>
        <p:nvSpPr>
          <p:cNvPr id="90" name="Google Shape;90;p13"/>
          <p:cNvSpPr txBox="1"/>
          <p:nvPr/>
        </p:nvSpPr>
        <p:spPr>
          <a:xfrm>
            <a:off x="843192" y="3763955"/>
            <a:ext cx="38491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Patrick L. Johnson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47" name="Shape 147"/>
        <p:cNvGrpSpPr/>
        <p:nvPr/>
      </p:nvGrpSpPr>
      <p:grpSpPr>
        <a:xfrm>
          <a:off x="0" y="0"/>
          <a:ext cx="0" cy="0"/>
          <a:chOff x="0" y="0"/>
          <a:chExt cx="0" cy="0"/>
        </a:xfrm>
      </p:grpSpPr>
      <p:sp>
        <p:nvSpPr>
          <p:cNvPr id="148" name="Google Shape;148;p22"/>
          <p:cNvSpPr txBox="1"/>
          <p:nvPr/>
        </p:nvSpPr>
        <p:spPr>
          <a:xfrm>
            <a:off x="508635" y="3137144"/>
            <a:ext cx="4286250" cy="444993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400"/>
              <a:buFont typeface="Arial"/>
              <a:buNone/>
            </a:pPr>
            <a:r>
              <a:t/>
            </a:r>
            <a:endParaRPr b="1" sz="14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The Memories Linger</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Fifty plus years and the memories linger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of young men clad in OD green</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herded into a gray troop ship</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wondering what lay ahead</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who among them would return</a:t>
            </a:r>
            <a:endParaRPr/>
          </a:p>
          <a:p>
            <a:pPr indent="0" lvl="0" marL="0" marR="0" rtl="0" algn="l">
              <a:lnSpc>
                <a:spcPct val="115000"/>
              </a:lnSpc>
              <a:spcBef>
                <a:spcPts val="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of young men clad in OD green</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riding down dusty roads</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enroute to unknown places</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with strange sounding names</a:t>
            </a:r>
            <a:endParaRPr/>
          </a:p>
          <a:p>
            <a:pPr indent="0" lvl="0" marL="0" marR="0" rtl="0" algn="l">
              <a:lnSpc>
                <a:spcPct val="115000"/>
              </a:lnSpc>
              <a:spcBef>
                <a:spcPts val="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Phu Cat, Bong Song, An Lao </a:t>
            </a:r>
            <a:endParaRPr/>
          </a:p>
          <a:p>
            <a:pPr indent="0" lvl="0" marL="0" marR="0" rtl="0" algn="r">
              <a:lnSpc>
                <a:spcPct val="115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continued </a:t>
            </a:r>
            <a:endParaRPr/>
          </a:p>
        </p:txBody>
      </p:sp>
      <p:pic>
        <p:nvPicPr>
          <p:cNvPr descr="No photo description available." id="149" name="Google Shape;149;p22"/>
          <p:cNvPicPr preferRelativeResize="0"/>
          <p:nvPr/>
        </p:nvPicPr>
        <p:blipFill rotWithShape="1">
          <a:blip r:embed="rId4">
            <a:alphaModFix/>
          </a:blip>
          <a:srcRect b="0" l="0" r="0" t="0"/>
          <a:stretch/>
        </p:blipFill>
        <p:spPr>
          <a:xfrm>
            <a:off x="1585595" y="481966"/>
            <a:ext cx="1957705" cy="2655178"/>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53" name="Shape 153"/>
        <p:cNvGrpSpPr/>
        <p:nvPr/>
      </p:nvGrpSpPr>
      <p:grpSpPr>
        <a:xfrm>
          <a:off x="0" y="0"/>
          <a:ext cx="0" cy="0"/>
          <a:chOff x="0" y="0"/>
          <a:chExt cx="0" cy="0"/>
        </a:xfrm>
      </p:grpSpPr>
      <p:sp>
        <p:nvSpPr>
          <p:cNvPr id="154" name="Google Shape;154;p23"/>
          <p:cNvSpPr txBox="1"/>
          <p:nvPr/>
        </p:nvSpPr>
        <p:spPr>
          <a:xfrm>
            <a:off x="679450" y="1962447"/>
            <a:ext cx="4251960" cy="45742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of young men clad in OD green</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riding down dusty roads</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enroute to unfamiliar places</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christened by soldiers before them</a:t>
            </a:r>
            <a:endParaRPr/>
          </a:p>
          <a:p>
            <a:pPr indent="0" lvl="0" marL="0" marR="0" rtl="0" algn="l">
              <a:lnSpc>
                <a:spcPct val="115000"/>
              </a:lnSpc>
              <a:spcBef>
                <a:spcPts val="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Two Bits, Willy, Geronimo</a:t>
            </a:r>
            <a:endParaRPr/>
          </a:p>
          <a:p>
            <a:pPr indent="0" lvl="0" marL="0" marR="0" rtl="0" algn="l">
              <a:lnSpc>
                <a:spcPct val="115000"/>
              </a:lnSpc>
              <a:spcBef>
                <a:spcPts val="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of young men clad in OD green</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cleaning guns, filling sand bags, arguing over who gets the beans and weenies and poundcake</a:t>
            </a:r>
            <a:endParaRPr/>
          </a:p>
          <a:p>
            <a:pPr indent="0" lvl="0" marL="0" marR="0" rtl="0" algn="l">
              <a:lnSpc>
                <a:spcPct val="115000"/>
              </a:lnSpc>
              <a:spcBef>
                <a:spcPts val="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of young men clad in OD green</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walking to the ville where comely young women with long silky black hair sold cokes and other things</a:t>
            </a:r>
            <a:endParaRPr/>
          </a:p>
          <a:p>
            <a:pPr indent="0" lvl="0" marL="0" marR="0" rtl="0" algn="l">
              <a:lnSpc>
                <a:spcPct val="115000"/>
              </a:lnSpc>
              <a:spcBef>
                <a:spcPts val="0"/>
              </a:spcBef>
              <a:spcAft>
                <a:spcPts val="0"/>
              </a:spcAft>
              <a:buClr>
                <a:schemeClr val="dk1"/>
              </a:buClr>
              <a:buSzPts val="1600"/>
              <a:buFont typeface="Arial"/>
              <a:buNone/>
            </a:pPr>
            <a:r>
              <a:t/>
            </a:r>
            <a:endParaRPr sz="1600">
              <a:solidFill>
                <a:schemeClr val="dk1"/>
              </a:solidFill>
              <a:latin typeface="Garamond"/>
              <a:ea typeface="Garamond"/>
              <a:cs typeface="Garamond"/>
              <a:sym typeface="Garamond"/>
            </a:endParaRPr>
          </a:p>
          <a:p>
            <a:pPr indent="0" lvl="0" marL="0" marR="0" rtl="0" algn="l">
              <a:lnSpc>
                <a:spcPct val="115000"/>
              </a:lnSpc>
              <a:spcBef>
                <a:spcPts val="0"/>
              </a:spcBef>
              <a:spcAft>
                <a:spcPts val="0"/>
              </a:spcAft>
              <a:buNone/>
            </a:pPr>
            <a:r>
              <a:rPr lang="en-US" sz="1600">
                <a:solidFill>
                  <a:schemeClr val="dk1"/>
                </a:solidFill>
                <a:latin typeface="Garamond"/>
                <a:ea typeface="Garamond"/>
                <a:cs typeface="Garamond"/>
                <a:sym typeface="Garamond"/>
              </a:rPr>
              <a:t>the memories linger</a:t>
            </a:r>
            <a:endParaRPr/>
          </a:p>
        </p:txBody>
      </p:sp>
      <p:pic>
        <p:nvPicPr>
          <p:cNvPr descr="No photo description available." id="155" name="Google Shape;155;p23"/>
          <p:cNvPicPr preferRelativeResize="0"/>
          <p:nvPr/>
        </p:nvPicPr>
        <p:blipFill rotWithShape="1">
          <a:blip r:embed="rId4">
            <a:alphaModFix/>
          </a:blip>
          <a:srcRect b="0" l="0" r="0" t="0"/>
          <a:stretch/>
        </p:blipFill>
        <p:spPr>
          <a:xfrm>
            <a:off x="625475" y="459106"/>
            <a:ext cx="906145" cy="1228978"/>
          </a:xfrm>
          <a:prstGeom prst="rect">
            <a:avLst/>
          </a:prstGeom>
          <a:noFill/>
          <a:ln cap="flat" cmpd="sng" w="19050">
            <a:solidFill>
              <a:schemeClr val="dk1"/>
            </a:solidFill>
            <a:prstDash val="solid"/>
            <a:round/>
            <a:headEnd len="sm" w="sm" type="none"/>
            <a:tailEnd len="sm" w="sm" type="none"/>
          </a:ln>
        </p:spPr>
      </p:pic>
      <p:sp>
        <p:nvSpPr>
          <p:cNvPr id="156" name="Google Shape;156;p23"/>
          <p:cNvSpPr txBox="1"/>
          <p:nvPr/>
        </p:nvSpPr>
        <p:spPr>
          <a:xfrm>
            <a:off x="1668780" y="1407390"/>
            <a:ext cx="2983230" cy="32643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400">
                <a:solidFill>
                  <a:schemeClr val="dk1"/>
                </a:solidFill>
                <a:latin typeface="Arial"/>
                <a:ea typeface="Arial"/>
                <a:cs typeface="Arial"/>
                <a:sym typeface="Arial"/>
              </a:rPr>
              <a:t>The Memories Linger Continued</a:t>
            </a:r>
            <a:endParaRPr sz="1400">
              <a:solidFill>
                <a:schemeClr val="dk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60" name="Shape 160"/>
        <p:cNvGrpSpPr/>
        <p:nvPr/>
      </p:nvGrpSpPr>
      <p:grpSpPr>
        <a:xfrm>
          <a:off x="0" y="0"/>
          <a:ext cx="0" cy="0"/>
          <a:chOff x="0" y="0"/>
          <a:chExt cx="0" cy="0"/>
        </a:xfrm>
      </p:grpSpPr>
      <p:sp>
        <p:nvSpPr>
          <p:cNvPr id="161" name="Google Shape;161;p24"/>
          <p:cNvSpPr txBox="1"/>
          <p:nvPr/>
        </p:nvSpPr>
        <p:spPr>
          <a:xfrm>
            <a:off x="514350" y="2638304"/>
            <a:ext cx="4457700" cy="477579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Valhalla Awaits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We were Vikings running the dirt roads of the countryside on 25 tons of fire spitting horror. We thought ourselves invincible until a 50 pound bomb planted stealthily in the red dirt below exploded with the force of Thor’s hammer and blew the langskip into a dried rice paddy where bodies were crushed and broken.</a:t>
            </a:r>
            <a:endParaRPr/>
          </a:p>
          <a:p>
            <a:pPr indent="0" lvl="0" marL="0" marR="0" rtl="0" algn="l">
              <a:lnSpc>
                <a:spcPct val="115000"/>
              </a:lnSpc>
              <a:spcBef>
                <a:spcPts val="800"/>
              </a:spcBef>
              <a:spcAft>
                <a:spcPts val="0"/>
              </a:spcAft>
              <a:buNone/>
            </a:pPr>
            <a:r>
              <a:rPr lang="en-US" sz="1600">
                <a:solidFill>
                  <a:schemeClr val="dk1"/>
                </a:solidFill>
                <a:latin typeface="Garamond"/>
                <a:ea typeface="Garamond"/>
                <a:cs typeface="Garamond"/>
                <a:sym typeface="Garamond"/>
              </a:rPr>
              <a:t>We felt ourselves indestructible when riding our thunder booming steel dragon past grass hooches and water soaked fields until the shock of an rpg with the power of Odin’s spear ripped a ragged hole in the one inch steel lamellar and tore apart mortal flesh and bone.</a:t>
            </a:r>
            <a:endParaRPr/>
          </a:p>
        </p:txBody>
      </p:sp>
      <p:pic>
        <p:nvPicPr>
          <p:cNvPr descr="No photo description available." id="162" name="Google Shape;162;p24"/>
          <p:cNvPicPr preferRelativeResize="0"/>
          <p:nvPr/>
        </p:nvPicPr>
        <p:blipFill rotWithShape="1">
          <a:blip r:embed="rId4">
            <a:alphaModFix/>
          </a:blip>
          <a:srcRect b="0" l="0" r="0" t="0"/>
          <a:stretch/>
        </p:blipFill>
        <p:spPr>
          <a:xfrm>
            <a:off x="965835" y="505777"/>
            <a:ext cx="3554730" cy="236184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66" name="Shape 166"/>
        <p:cNvGrpSpPr/>
        <p:nvPr/>
      </p:nvGrpSpPr>
      <p:grpSpPr>
        <a:xfrm>
          <a:off x="0" y="0"/>
          <a:ext cx="0" cy="0"/>
          <a:chOff x="0" y="0"/>
          <a:chExt cx="0" cy="0"/>
        </a:xfrm>
      </p:grpSpPr>
      <p:sp>
        <p:nvSpPr>
          <p:cNvPr id="167" name="Google Shape;167;p25"/>
          <p:cNvSpPr txBox="1"/>
          <p:nvPr/>
        </p:nvSpPr>
        <p:spPr>
          <a:xfrm>
            <a:off x="720090" y="3038284"/>
            <a:ext cx="4103370" cy="441467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Willy Peter</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one-O-five marking round fell short landing in the middle of the perimeter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White phosphorus shrapnel flew</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randomly embedding itself into five young troopers whose jungle fatigues offered no protection from the jagged willy peter soaked steel</a:t>
            </a:r>
            <a:endParaRPr/>
          </a:p>
          <a:p>
            <a:pPr indent="0" lvl="0" marL="0" marR="0" rtl="0" algn="l">
              <a:lnSpc>
                <a:spcPct val="115000"/>
              </a:lnSpc>
              <a:spcBef>
                <a:spcPts val="800"/>
              </a:spcBef>
              <a:spcAft>
                <a:spcPts val="0"/>
              </a:spcAft>
              <a:buNone/>
            </a:pPr>
            <a:r>
              <a:rPr lang="en-US" sz="1600">
                <a:solidFill>
                  <a:schemeClr val="dk1"/>
                </a:solidFill>
                <a:latin typeface="Garamond"/>
                <a:ea typeface="Garamond"/>
                <a:cs typeface="Garamond"/>
                <a:sym typeface="Garamond"/>
              </a:rPr>
              <a:t>Their screams flowed quickly through the night air into every fighting position reminding us that the VC was not the only enemy sneaking in out of the darkness</a:t>
            </a:r>
            <a:endParaRPr/>
          </a:p>
        </p:txBody>
      </p:sp>
      <p:pic>
        <p:nvPicPr>
          <p:cNvPr descr="No photo description available." id="168" name="Google Shape;168;p25"/>
          <p:cNvPicPr preferRelativeResize="0"/>
          <p:nvPr/>
        </p:nvPicPr>
        <p:blipFill rotWithShape="1">
          <a:blip r:embed="rId4">
            <a:alphaModFix/>
          </a:blip>
          <a:srcRect b="0" l="0" r="0" t="0"/>
          <a:stretch/>
        </p:blipFill>
        <p:spPr>
          <a:xfrm>
            <a:off x="811530" y="449389"/>
            <a:ext cx="3680460" cy="276034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72" name="Shape 172"/>
        <p:cNvGrpSpPr/>
        <p:nvPr/>
      </p:nvGrpSpPr>
      <p:grpSpPr>
        <a:xfrm>
          <a:off x="0" y="0"/>
          <a:ext cx="0" cy="0"/>
          <a:chOff x="0" y="0"/>
          <a:chExt cx="0" cy="0"/>
        </a:xfrm>
      </p:grpSpPr>
      <p:pic>
        <p:nvPicPr>
          <p:cNvPr descr="A person walking on a platform&#10;&#10;AI-generated content may be incorrect." id="173" name="Google Shape;173;p26"/>
          <p:cNvPicPr preferRelativeResize="0"/>
          <p:nvPr/>
        </p:nvPicPr>
        <p:blipFill rotWithShape="1">
          <a:blip r:embed="rId4">
            <a:alphaModFix/>
          </a:blip>
          <a:srcRect b="0" l="0" r="0" t="0"/>
          <a:stretch/>
        </p:blipFill>
        <p:spPr>
          <a:xfrm>
            <a:off x="894689" y="476625"/>
            <a:ext cx="3697021" cy="2015115"/>
          </a:xfrm>
          <a:prstGeom prst="rect">
            <a:avLst/>
          </a:prstGeom>
          <a:noFill/>
          <a:ln cap="flat" cmpd="sng" w="19050">
            <a:solidFill>
              <a:schemeClr val="dk1"/>
            </a:solidFill>
            <a:prstDash val="solid"/>
            <a:round/>
            <a:headEnd len="sm" w="sm" type="none"/>
            <a:tailEnd len="sm" w="sm" type="none"/>
          </a:ln>
        </p:spPr>
      </p:pic>
      <p:sp>
        <p:nvSpPr>
          <p:cNvPr id="174" name="Google Shape;174;p26"/>
          <p:cNvSpPr txBox="1"/>
          <p:nvPr/>
        </p:nvSpPr>
        <p:spPr>
          <a:xfrm>
            <a:off x="1371599" y="2491740"/>
            <a:ext cx="2743200" cy="477579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A Hill Called Willy</a:t>
            </a:r>
            <a:endParaRPr/>
          </a:p>
          <a:p>
            <a:pPr indent="0" lvl="0" marL="0" marR="0" rtl="0" algn="l">
              <a:lnSpc>
                <a:spcPct val="115000"/>
              </a:lnSpc>
              <a:spcBef>
                <a:spcPts val="800"/>
              </a:spcBef>
              <a:spcAft>
                <a:spcPts val="0"/>
              </a:spcAft>
              <a:buClr>
                <a:schemeClr val="dk1"/>
              </a:buClr>
              <a:buSzPts val="1200"/>
              <a:buFont typeface="Arial"/>
              <a:buNone/>
            </a:pPr>
            <a:r>
              <a:rPr lang="en-US" sz="1200">
                <a:solidFill>
                  <a:schemeClr val="dk1"/>
                </a:solidFill>
                <a:latin typeface="Arial"/>
                <a:ea typeface="Arial"/>
                <a:cs typeface="Arial"/>
                <a:sym typeface="Arial"/>
              </a:rPr>
              <a:t>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Jesus at the top</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Buddha on bottom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Hell fire in between </a:t>
            </a:r>
            <a:endParaRPr/>
          </a:p>
          <a:p>
            <a:pPr indent="0" lvl="0" marL="0" marR="0" rtl="0" algn="l">
              <a:lnSpc>
                <a:spcPct val="115000"/>
              </a:lnSpc>
              <a:spcBef>
                <a:spcPts val="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Two dusters and a quad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ready to rain Armageddon</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Down on any unsuspecting soul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still roaming the An Lao Valley</a:t>
            </a:r>
            <a:endParaRPr/>
          </a:p>
          <a:p>
            <a:pPr indent="0" lvl="0" marL="0" marR="0" rtl="0" algn="l">
              <a:lnSpc>
                <a:spcPct val="115000"/>
              </a:lnSpc>
              <a:spcBef>
                <a:spcPts val="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Everybody wonders why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we’re here</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Everybody wonders if we’ll</a:t>
            </a:r>
            <a:endParaRPr/>
          </a:p>
          <a:p>
            <a:pPr indent="0" lvl="0" marL="0" marR="0" rtl="0" algn="l">
              <a:lnSpc>
                <a:spcPct val="115000"/>
              </a:lnSpc>
              <a:spcBef>
                <a:spcPts val="0"/>
              </a:spcBef>
              <a:spcAft>
                <a:spcPts val="0"/>
              </a:spcAft>
              <a:buNone/>
            </a:pPr>
            <a:r>
              <a:rPr lang="en-US" sz="1600">
                <a:solidFill>
                  <a:schemeClr val="dk1"/>
                </a:solidFill>
                <a:latin typeface="Garamond"/>
                <a:ea typeface="Garamond"/>
                <a:cs typeface="Garamond"/>
                <a:sym typeface="Garamond"/>
              </a:rPr>
              <a:t>make it home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78" name="Shape 178"/>
        <p:cNvGrpSpPr/>
        <p:nvPr/>
      </p:nvGrpSpPr>
      <p:grpSpPr>
        <a:xfrm>
          <a:off x="0" y="0"/>
          <a:ext cx="0" cy="0"/>
          <a:chOff x="0" y="0"/>
          <a:chExt cx="0" cy="0"/>
        </a:xfrm>
      </p:grpSpPr>
      <p:sp>
        <p:nvSpPr>
          <p:cNvPr id="179" name="Google Shape;179;p27"/>
          <p:cNvSpPr txBox="1"/>
          <p:nvPr/>
        </p:nvSpPr>
        <p:spPr>
          <a:xfrm>
            <a:off x="2583180" y="975118"/>
            <a:ext cx="2571750" cy="211865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GI </a:t>
            </a:r>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(Government Issue) </a:t>
            </a:r>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OD </a:t>
            </a:r>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(Olive Drab)</a:t>
            </a:r>
            <a:endParaRPr/>
          </a:p>
          <a:p>
            <a:pPr indent="0" lvl="0" marL="0" marR="0" rtl="0" algn="l">
              <a:lnSpc>
                <a:spcPct val="115000"/>
              </a:lnSpc>
              <a:spcBef>
                <a:spcPts val="800"/>
              </a:spcBef>
              <a:spcAft>
                <a:spcPts val="0"/>
              </a:spcAft>
              <a:buClr>
                <a:schemeClr val="dk1"/>
              </a:buClr>
              <a:buSzPts val="1200"/>
              <a:buFont typeface="Arial"/>
              <a:buNone/>
            </a:pPr>
            <a:r>
              <a:rPr lang="en-US" sz="1200">
                <a:solidFill>
                  <a:schemeClr val="dk1"/>
                </a:solidFill>
                <a:latin typeface="Arial"/>
                <a:ea typeface="Arial"/>
                <a:cs typeface="Arial"/>
                <a:sym typeface="Arial"/>
              </a:rPr>
              <a:t> </a:t>
            </a:r>
            <a:endParaRPr b="1" sz="1400">
              <a:solidFill>
                <a:schemeClr val="dk1"/>
              </a:solidFill>
              <a:latin typeface="Arial"/>
              <a:ea typeface="Arial"/>
              <a:cs typeface="Arial"/>
              <a:sym typeface="Arial"/>
            </a:endParaRPr>
          </a:p>
        </p:txBody>
      </p:sp>
      <p:pic>
        <p:nvPicPr>
          <p:cNvPr descr="May be a black-and-white image of 1 person and text" id="180" name="Google Shape;180;p27"/>
          <p:cNvPicPr preferRelativeResize="0"/>
          <p:nvPr/>
        </p:nvPicPr>
        <p:blipFill rotWithShape="1">
          <a:blip r:embed="rId4">
            <a:alphaModFix/>
          </a:blip>
          <a:srcRect b="0" l="0" r="0" t="0"/>
          <a:stretch/>
        </p:blipFill>
        <p:spPr>
          <a:xfrm>
            <a:off x="626110" y="438785"/>
            <a:ext cx="1865630" cy="2762513"/>
          </a:xfrm>
          <a:prstGeom prst="rect">
            <a:avLst/>
          </a:prstGeom>
          <a:noFill/>
          <a:ln cap="flat" cmpd="sng" w="19050">
            <a:solidFill>
              <a:schemeClr val="dk1"/>
            </a:solidFill>
            <a:prstDash val="solid"/>
            <a:round/>
            <a:headEnd len="sm" w="sm" type="none"/>
            <a:tailEnd len="sm" w="sm" type="none"/>
          </a:ln>
        </p:spPr>
      </p:pic>
      <p:sp>
        <p:nvSpPr>
          <p:cNvPr id="181" name="Google Shape;181;p27"/>
          <p:cNvSpPr txBox="1"/>
          <p:nvPr/>
        </p:nvSpPr>
        <p:spPr>
          <a:xfrm>
            <a:off x="1245870" y="3544870"/>
            <a:ext cx="2994660" cy="407079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humped the paddy dikes</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walked patrol</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carried the tube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that fired the mortar rounds</a:t>
            </a:r>
            <a:endParaRPr/>
          </a:p>
          <a:p>
            <a:pPr indent="0" lvl="0" marL="0" marR="0" rtl="0" algn="l">
              <a:lnSpc>
                <a:spcPct val="115000"/>
              </a:lnSpc>
              <a:spcBef>
                <a:spcPts val="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pulled the lanyard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yelled round out</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waited for instructions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to fire for effect</a:t>
            </a:r>
            <a:endParaRPr/>
          </a:p>
          <a:p>
            <a:pPr indent="0" lvl="0" marL="0" marR="0" rtl="0" algn="l">
              <a:lnSpc>
                <a:spcPct val="115000"/>
              </a:lnSpc>
              <a:spcBef>
                <a:spcPts val="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road twin forty Dusters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up valley roads</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feared the mines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that were planted in the ruts</a:t>
            </a:r>
            <a:endParaRPr/>
          </a:p>
          <a:p>
            <a:pPr indent="0" lvl="0" marL="0" marR="0" rtl="0" algn="r">
              <a:lnSpc>
                <a:spcPct val="115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continued</a:t>
            </a:r>
            <a:endParaRPr b="1" sz="14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85" name="Shape 185"/>
        <p:cNvGrpSpPr/>
        <p:nvPr/>
      </p:nvGrpSpPr>
      <p:grpSpPr>
        <a:xfrm>
          <a:off x="0" y="0"/>
          <a:ext cx="0" cy="0"/>
          <a:chOff x="0" y="0"/>
          <a:chExt cx="0" cy="0"/>
        </a:xfrm>
      </p:grpSpPr>
      <p:sp>
        <p:nvSpPr>
          <p:cNvPr id="186" name="Google Shape;186;p28"/>
          <p:cNvSpPr txBox="1"/>
          <p:nvPr/>
        </p:nvSpPr>
        <p:spPr>
          <a:xfrm>
            <a:off x="1877060" y="1581415"/>
            <a:ext cx="2743200" cy="605358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GI  and OD continued</a:t>
            </a:r>
            <a:endParaRPr sz="12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filled the sandbags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built a bunker or two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set claymores up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just outside the wire</a:t>
            </a:r>
            <a:endParaRPr/>
          </a:p>
          <a:p>
            <a:pPr indent="0" lvl="0" marL="0" marR="0" rtl="0" algn="l">
              <a:lnSpc>
                <a:spcPct val="115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drove a deuce and a half</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filled with c-rations and ammo</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delivered the fuel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that kept the choppers flying</a:t>
            </a:r>
            <a:endParaRPr/>
          </a:p>
          <a:p>
            <a:pPr indent="0" lvl="0" marL="0" marR="0" rtl="0" algn="l">
              <a:lnSpc>
                <a:spcPct val="115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carried a medic's bag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patched up the wounded</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worked the ward at the</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Evac hospital </a:t>
            </a:r>
            <a:endParaRPr/>
          </a:p>
          <a:p>
            <a:pPr indent="0" lvl="0" marL="0" marR="0" rtl="0" algn="l">
              <a:lnSpc>
                <a:spcPct val="115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wore olive drab socks</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boxer drawers </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was an American GI</a:t>
            </a:r>
            <a:endParaRPr/>
          </a:p>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government issue to the core</a:t>
            </a:r>
            <a:endParaRPr/>
          </a:p>
          <a:p>
            <a:pPr indent="0" lvl="0" marL="0" marR="0" rtl="0" algn="l">
              <a:lnSpc>
                <a:spcPct val="115000"/>
              </a:lnSpc>
              <a:spcBef>
                <a:spcPts val="0"/>
              </a:spcBef>
              <a:spcAft>
                <a:spcPts val="0"/>
              </a:spcAft>
              <a:buNone/>
            </a:pPr>
            <a:r>
              <a:rPr lang="en-US" sz="1600">
                <a:solidFill>
                  <a:schemeClr val="dk1"/>
                </a:solidFill>
                <a:latin typeface="Garamond"/>
                <a:ea typeface="Garamond"/>
                <a:cs typeface="Garamond"/>
                <a:sym typeface="Garamond"/>
              </a:rPr>
              <a:t> </a:t>
            </a:r>
            <a:endParaRPr/>
          </a:p>
        </p:txBody>
      </p:sp>
      <p:pic>
        <p:nvPicPr>
          <p:cNvPr descr="May be a black-and-white image of 1 person and text" id="187" name="Google Shape;187;p28"/>
          <p:cNvPicPr preferRelativeResize="0"/>
          <p:nvPr/>
        </p:nvPicPr>
        <p:blipFill rotWithShape="1">
          <a:blip r:embed="rId4">
            <a:alphaModFix/>
          </a:blip>
          <a:srcRect b="0" l="0" r="0" t="0"/>
          <a:stretch/>
        </p:blipFill>
        <p:spPr>
          <a:xfrm>
            <a:off x="866140" y="426985"/>
            <a:ext cx="962660" cy="14254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91" name="Shape 191"/>
        <p:cNvGrpSpPr/>
        <p:nvPr/>
      </p:nvGrpSpPr>
      <p:grpSpPr>
        <a:xfrm>
          <a:off x="0" y="0"/>
          <a:ext cx="0" cy="0"/>
          <a:chOff x="0" y="0"/>
          <a:chExt cx="0" cy="0"/>
        </a:xfrm>
      </p:grpSpPr>
      <p:sp>
        <p:nvSpPr>
          <p:cNvPr id="192" name="Google Shape;192;p29"/>
          <p:cNvSpPr txBox="1"/>
          <p:nvPr/>
        </p:nvSpPr>
        <p:spPr>
          <a:xfrm>
            <a:off x="1371600" y="3163428"/>
            <a:ext cx="2743200" cy="444647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War, What War</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With sand bag acoustics and young spirits renewed</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We spent nights dancing the bunker boogaloo</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O’Dwyer would shake with the rhythm of a mambas snake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Sweat soaked body pulsating to the Queen of rhythm and blues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We dreamed of high school hops, young girls in bobby socks</a:t>
            </a:r>
            <a:endParaRPr/>
          </a:p>
          <a:p>
            <a:pPr indent="0" lvl="0" marL="0" marR="0" rtl="0" algn="l">
              <a:lnSpc>
                <a:spcPct val="115000"/>
              </a:lnSpc>
              <a:spcBef>
                <a:spcPts val="800"/>
              </a:spcBef>
              <a:spcAft>
                <a:spcPts val="0"/>
              </a:spcAft>
              <a:buNone/>
            </a:pPr>
            <a:r>
              <a:rPr lang="en-US" sz="1600">
                <a:solidFill>
                  <a:schemeClr val="dk1"/>
                </a:solidFill>
                <a:latin typeface="Garamond"/>
                <a:ea typeface="Garamond"/>
                <a:cs typeface="Garamond"/>
                <a:sym typeface="Garamond"/>
              </a:rPr>
              <a:t>Drive in movies, back seats,and romantic rendezvous</a:t>
            </a:r>
            <a:endParaRPr/>
          </a:p>
        </p:txBody>
      </p:sp>
      <p:pic>
        <p:nvPicPr>
          <p:cNvPr descr="May be a black-and-white image of 1 person" id="193" name="Google Shape;193;p29"/>
          <p:cNvPicPr preferRelativeResize="0"/>
          <p:nvPr/>
        </p:nvPicPr>
        <p:blipFill rotWithShape="1">
          <a:blip r:embed="rId4">
            <a:alphaModFix/>
          </a:blip>
          <a:srcRect b="0" l="0" r="0" t="0"/>
          <a:stretch/>
        </p:blipFill>
        <p:spPr>
          <a:xfrm>
            <a:off x="552673" y="445769"/>
            <a:ext cx="4381054" cy="2465747"/>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98" name="Shape 198"/>
        <p:cNvGrpSpPr/>
        <p:nvPr/>
      </p:nvGrpSpPr>
      <p:grpSpPr>
        <a:xfrm>
          <a:off x="0" y="0"/>
          <a:ext cx="0" cy="0"/>
          <a:chOff x="0" y="0"/>
          <a:chExt cx="0" cy="0"/>
        </a:xfrm>
      </p:grpSpPr>
      <p:sp>
        <p:nvSpPr>
          <p:cNvPr id="199" name="Google Shape;199;p30"/>
          <p:cNvSpPr txBox="1"/>
          <p:nvPr/>
        </p:nvSpPr>
        <p:spPr>
          <a:xfrm>
            <a:off x="582931" y="2556214"/>
            <a:ext cx="4457700" cy="556966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Broken</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I’m coming home, your little boy is coming home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can you cook a pot of beans and a pan of cornbread,</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You know, baked in the iron frying pan with lots of bacon grease</a:t>
            </a:r>
            <a:endParaRPr/>
          </a:p>
          <a:p>
            <a:pPr indent="0" lvl="0" marL="0" marR="0" rtl="0" algn="l">
              <a:lnSpc>
                <a:spcPct val="115000"/>
              </a:lnSpc>
              <a:spcBef>
                <a:spcPts val="80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I’m coming home, tainted and crazy and often times blue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will you cook blackberry cobbler from fresh berries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You know, with the sugary thick dumplings that float on top</a:t>
            </a:r>
            <a:endParaRPr/>
          </a:p>
          <a:p>
            <a:pPr indent="0" lvl="0" marL="0" marR="0" rtl="0" algn="r">
              <a:lnSpc>
                <a:spcPct val="115000"/>
              </a:lnSpc>
              <a:spcBef>
                <a:spcPts val="800"/>
              </a:spcBef>
              <a:spcAft>
                <a:spcPts val="0"/>
              </a:spcAft>
              <a:buClr>
                <a:schemeClr val="dk1"/>
              </a:buClr>
              <a:buSzPts val="1600"/>
              <a:buFont typeface="Arial"/>
              <a:buNone/>
            </a:pPr>
            <a:r>
              <a:rPr b="1" lang="en-US" sz="1600">
                <a:solidFill>
                  <a:schemeClr val="dk1"/>
                </a:solidFill>
                <a:latin typeface="Arial"/>
                <a:ea typeface="Arial"/>
                <a:cs typeface="Arial"/>
                <a:sym typeface="Arial"/>
              </a:rPr>
              <a:t>continued</a:t>
            </a:r>
            <a:endParaRPr b="1" sz="16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sz="1600">
              <a:solidFill>
                <a:schemeClr val="dk1"/>
              </a:solidFill>
              <a:latin typeface="Garamond"/>
              <a:ea typeface="Garamond"/>
              <a:cs typeface="Garamond"/>
              <a:sym typeface="Garamond"/>
            </a:endParaRPr>
          </a:p>
        </p:txBody>
      </p:sp>
      <p:pic>
        <p:nvPicPr>
          <p:cNvPr descr="May be art" id="200" name="Google Shape;200;p30"/>
          <p:cNvPicPr preferRelativeResize="0"/>
          <p:nvPr/>
        </p:nvPicPr>
        <p:blipFill rotWithShape="1">
          <a:blip r:embed="rId4">
            <a:alphaModFix/>
          </a:blip>
          <a:srcRect b="0" l="0" r="0" t="0"/>
          <a:stretch/>
        </p:blipFill>
        <p:spPr>
          <a:xfrm>
            <a:off x="985837" y="521653"/>
            <a:ext cx="3514725" cy="2289453"/>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04" name="Shape 204"/>
        <p:cNvGrpSpPr/>
        <p:nvPr/>
      </p:nvGrpSpPr>
      <p:grpSpPr>
        <a:xfrm>
          <a:off x="0" y="0"/>
          <a:ext cx="0" cy="0"/>
          <a:chOff x="0" y="0"/>
          <a:chExt cx="0" cy="0"/>
        </a:xfrm>
      </p:grpSpPr>
      <p:sp>
        <p:nvSpPr>
          <p:cNvPr id="205" name="Google Shape;205;p31"/>
          <p:cNvSpPr txBox="1"/>
          <p:nvPr/>
        </p:nvSpPr>
        <p:spPr>
          <a:xfrm>
            <a:off x="405765" y="1756539"/>
            <a:ext cx="4674870" cy="620182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I’m coming home, away from the nightmares that haunt me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will you cook up a mess of polk salad and a big fat chicken</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You know, fried with real thick crust and a dab of grease in the polk</a:t>
            </a:r>
            <a:endParaRPr sz="1600">
              <a:solidFill>
                <a:schemeClr val="dk1"/>
              </a:solidFill>
              <a:latin typeface="Garamond"/>
              <a:ea typeface="Garamond"/>
              <a:cs typeface="Garamond"/>
              <a:sym typeface="Garamond"/>
            </a:endParaRPr>
          </a:p>
          <a:p>
            <a:pPr indent="0" lvl="0" marL="0" marR="0" rtl="0" algn="l">
              <a:lnSpc>
                <a:spcPct val="115000"/>
              </a:lnSpc>
              <a:spcBef>
                <a:spcPts val="80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I’m coming home, don’t worry if I get weepy and sob sometimes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can you whip up some biscuits and sausage gravy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You know, with some black strap molasses to top them off</a:t>
            </a:r>
            <a:endParaRPr/>
          </a:p>
          <a:p>
            <a:pPr indent="0" lvl="0" marL="0" marR="0" rtl="0" algn="l">
              <a:lnSpc>
                <a:spcPct val="115000"/>
              </a:lnSpc>
              <a:spcBef>
                <a:spcPts val="80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I’m coming home, broken and torn apart on the inside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 can you hold me like you used to and rub my head</a:t>
            </a:r>
            <a:endParaRPr/>
          </a:p>
          <a:p>
            <a:pPr indent="0" lvl="0" marL="0" marR="0" rtl="0" algn="l">
              <a:lnSpc>
                <a:spcPct val="115000"/>
              </a:lnSpc>
              <a:spcBef>
                <a:spcPts val="800"/>
              </a:spcBef>
              <a:spcAft>
                <a:spcPts val="0"/>
              </a:spcAft>
              <a:buNone/>
            </a:pPr>
            <a:r>
              <a:rPr lang="en-US" sz="1600">
                <a:solidFill>
                  <a:schemeClr val="dk1"/>
                </a:solidFill>
                <a:latin typeface="Garamond"/>
                <a:ea typeface="Garamond"/>
                <a:cs typeface="Garamond"/>
                <a:sym typeface="Garamond"/>
              </a:rPr>
              <a:t>You know, tell me you love me and that everything will be alright</a:t>
            </a:r>
            <a:endParaRPr/>
          </a:p>
        </p:txBody>
      </p:sp>
      <p:sp>
        <p:nvSpPr>
          <p:cNvPr id="206" name="Google Shape;206;p31"/>
          <p:cNvSpPr txBox="1"/>
          <p:nvPr/>
        </p:nvSpPr>
        <p:spPr>
          <a:xfrm>
            <a:off x="2350768" y="1052833"/>
            <a:ext cx="2177415" cy="31899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Broken continued</a:t>
            </a:r>
            <a:endParaRPr/>
          </a:p>
        </p:txBody>
      </p:sp>
      <p:pic>
        <p:nvPicPr>
          <p:cNvPr descr="May be art" id="207" name="Google Shape;207;p31"/>
          <p:cNvPicPr preferRelativeResize="0"/>
          <p:nvPr/>
        </p:nvPicPr>
        <p:blipFill rotWithShape="1">
          <a:blip r:embed="rId4">
            <a:alphaModFix/>
          </a:blip>
          <a:srcRect b="0" l="0" r="0" t="0"/>
          <a:stretch/>
        </p:blipFill>
        <p:spPr>
          <a:xfrm>
            <a:off x="654368" y="464734"/>
            <a:ext cx="1392558" cy="907097"/>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94" name="Shape 94"/>
        <p:cNvGrpSpPr/>
        <p:nvPr/>
      </p:nvGrpSpPr>
      <p:grpSpPr>
        <a:xfrm>
          <a:off x="0" y="0"/>
          <a:ext cx="0" cy="0"/>
          <a:chOff x="0" y="0"/>
          <a:chExt cx="0" cy="0"/>
        </a:xfrm>
      </p:grpSpPr>
      <p:sp>
        <p:nvSpPr>
          <p:cNvPr id="95" name="Google Shape;95;p14"/>
          <p:cNvSpPr txBox="1"/>
          <p:nvPr/>
        </p:nvSpPr>
        <p:spPr>
          <a:xfrm>
            <a:off x="2048122" y="187300"/>
            <a:ext cx="1482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INDEX</a:t>
            </a:r>
            <a:endParaRPr/>
          </a:p>
        </p:txBody>
      </p:sp>
      <p:graphicFrame>
        <p:nvGraphicFramePr>
          <p:cNvPr id="96" name="Google Shape;96;p14"/>
          <p:cNvGraphicFramePr/>
          <p:nvPr/>
        </p:nvGraphicFramePr>
        <p:xfrm>
          <a:off x="895563" y="887819"/>
          <a:ext cx="3000000" cy="3000000"/>
        </p:xfrm>
        <a:graphic>
          <a:graphicData uri="http://schemas.openxmlformats.org/drawingml/2006/table">
            <a:tbl>
              <a:tblPr bandRow="1" firstRow="1">
                <a:noFill/>
                <a:tableStyleId>{2CE6AB17-B6BC-40F6-A741-8A39EE0B2B28}</a:tableStyleId>
              </a:tblPr>
              <a:tblGrid>
                <a:gridCol w="2792300"/>
                <a:gridCol w="902975"/>
              </a:tblGrid>
              <a:tr h="370850">
                <a:tc>
                  <a:txBody>
                    <a:bodyPr/>
                    <a:lstStyle/>
                    <a:p>
                      <a:pPr indent="0" lvl="0" marL="0" marR="0" rtl="0" algn="l">
                        <a:spcBef>
                          <a:spcPts val="0"/>
                        </a:spcBef>
                        <a:spcAft>
                          <a:spcPts val="0"/>
                        </a:spcAft>
                        <a:buNone/>
                      </a:pPr>
                      <a:r>
                        <a:rPr b="1" lang="en-US" sz="1600" u="sng" cap="none" strike="noStrike">
                          <a:latin typeface="Arial"/>
                          <a:ea typeface="Arial"/>
                          <a:cs typeface="Arial"/>
                          <a:sym typeface="Arial"/>
                        </a:rPr>
                        <a:t>Poem Title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sng">
                          <a:latin typeface="Arial"/>
                          <a:ea typeface="Arial"/>
                          <a:cs typeface="Arial"/>
                          <a:sym typeface="Arial"/>
                        </a:rPr>
                        <a:t>Page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Hot August Night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The Summer of ’66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The Letter Read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5-6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1150">
                <a:tc>
                  <a:txBody>
                    <a:bodyPr/>
                    <a:lstStyle/>
                    <a:p>
                      <a:pPr indent="0" lvl="0" marL="0" marR="0" rtl="0" algn="l">
                        <a:spcBef>
                          <a:spcPts val="0"/>
                        </a:spcBef>
                        <a:spcAft>
                          <a:spcPts val="0"/>
                        </a:spcAft>
                        <a:buNone/>
                      </a:pPr>
                      <a:r>
                        <a:rPr lang="en-US" sz="1400">
                          <a:latin typeface="Arial"/>
                          <a:ea typeface="Arial"/>
                          <a:cs typeface="Arial"/>
                          <a:sym typeface="Arial"/>
                        </a:rPr>
                        <a:t>Ode to Doug Blair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The Journey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8-9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The Memories Linger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10-11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Vahalla Awaits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Willy Peter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A Hill Called Willy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14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GI (Government Issue) </a:t>
                      </a:r>
                      <a:endParaRPr/>
                    </a:p>
                    <a:p>
                      <a:pPr indent="0" lvl="0" marL="0" marR="0" rtl="0" algn="l">
                        <a:spcBef>
                          <a:spcPts val="0"/>
                        </a:spcBef>
                        <a:spcAft>
                          <a:spcPts val="0"/>
                        </a:spcAft>
                        <a:buNone/>
                      </a:pPr>
                      <a:r>
                        <a:rPr lang="en-US" sz="1400">
                          <a:latin typeface="Arial"/>
                          <a:ea typeface="Arial"/>
                          <a:cs typeface="Arial"/>
                          <a:sym typeface="Arial"/>
                        </a:rPr>
                        <a:t>OD (Olive Drab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15-16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War, What War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17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Broken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18-19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Veterans Day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20-21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Reflections on the Duster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22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a:latin typeface="Arial"/>
                          <a:ea typeface="Arial"/>
                          <a:cs typeface="Arial"/>
                          <a:sym typeface="Arial"/>
                        </a:rPr>
                        <a:t>Author Information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400">
                          <a:latin typeface="Arial"/>
                          <a:ea typeface="Arial"/>
                          <a:cs typeface="Arial"/>
                          <a:sym typeface="Arial"/>
                        </a:rPr>
                        <a:t>23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97" name="Google Shape;97;p14"/>
          <p:cNvSpPr txBox="1"/>
          <p:nvPr/>
        </p:nvSpPr>
        <p:spPr>
          <a:xfrm>
            <a:off x="895563" y="7024528"/>
            <a:ext cx="378768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Photo Credits: All photos are publicly available on the internet and were used only for poetic inspiration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11" name="Shape 211"/>
        <p:cNvGrpSpPr/>
        <p:nvPr/>
      </p:nvGrpSpPr>
      <p:grpSpPr>
        <a:xfrm>
          <a:off x="0" y="0"/>
          <a:ext cx="0" cy="0"/>
          <a:chOff x="0" y="0"/>
          <a:chExt cx="0" cy="0"/>
        </a:xfrm>
      </p:grpSpPr>
      <p:sp>
        <p:nvSpPr>
          <p:cNvPr id="212" name="Google Shape;212;p32"/>
          <p:cNvSpPr txBox="1"/>
          <p:nvPr/>
        </p:nvSpPr>
        <p:spPr>
          <a:xfrm>
            <a:off x="759889" y="2745530"/>
            <a:ext cx="4143582" cy="484594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Veterans Day</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We were children, just babies to our mothers,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chosen to wear a uniform and fight our country’s wars</a:t>
            </a:r>
            <a:endParaRPr/>
          </a:p>
          <a:p>
            <a:pPr indent="0" lvl="0" marL="0" marR="0" rtl="0" algn="l">
              <a:lnSpc>
                <a:spcPct val="115000"/>
              </a:lnSpc>
              <a:spcBef>
                <a:spcPts val="80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We came from cities and towns, farms and ranches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bonded together like brothers and cousins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Some carried weapons, some manned the bridge,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some fueled the jets, some guarded the homeland</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today we remember</a:t>
            </a:r>
            <a:endParaRPr/>
          </a:p>
          <a:p>
            <a:pPr indent="0" lvl="0" marL="0" marR="0" rtl="0" algn="l">
              <a:lnSpc>
                <a:spcPct val="115000"/>
              </a:lnSpc>
              <a:spcBef>
                <a:spcPts val="800"/>
              </a:spcBef>
              <a:spcAft>
                <a:spcPts val="0"/>
              </a:spcAft>
              <a:buClr>
                <a:schemeClr val="dk1"/>
              </a:buClr>
              <a:buSzPts val="1600"/>
              <a:buFont typeface="Arial"/>
              <a:buNone/>
            </a:pPr>
            <a:r>
              <a:t/>
            </a:r>
            <a:endParaRPr sz="1600">
              <a:solidFill>
                <a:schemeClr val="dk1"/>
              </a:solidFill>
              <a:latin typeface="Garamond"/>
              <a:ea typeface="Garamond"/>
              <a:cs typeface="Garamond"/>
              <a:sym typeface="Garamond"/>
            </a:endParaRPr>
          </a:p>
          <a:p>
            <a:pPr indent="0" lvl="0" marL="0" marR="0" rtl="0" algn="r">
              <a:lnSpc>
                <a:spcPct val="115000"/>
              </a:lnSpc>
              <a:spcBef>
                <a:spcPts val="800"/>
              </a:spcBef>
              <a:spcAft>
                <a:spcPts val="0"/>
              </a:spcAft>
              <a:buClr>
                <a:schemeClr val="dk1"/>
              </a:buClr>
              <a:buSzPts val="1600"/>
              <a:buFont typeface="Arial"/>
              <a:buNone/>
            </a:pPr>
            <a:r>
              <a:rPr b="1" lang="en-US" sz="1600">
                <a:solidFill>
                  <a:schemeClr val="dk1"/>
                </a:solidFill>
                <a:latin typeface="Arial"/>
                <a:ea typeface="Arial"/>
                <a:cs typeface="Arial"/>
                <a:sym typeface="Arial"/>
              </a:rPr>
              <a:t>continued</a:t>
            </a:r>
            <a:endParaRPr/>
          </a:p>
        </p:txBody>
      </p:sp>
      <p:pic>
        <p:nvPicPr>
          <p:cNvPr descr="No photo description available." id="213" name="Google Shape;213;p32">
            <a:hlinkClick r:id="rId4"/>
          </p:cNvPr>
          <p:cNvPicPr preferRelativeResize="0"/>
          <p:nvPr/>
        </p:nvPicPr>
        <p:blipFill rotWithShape="1">
          <a:blip r:embed="rId5">
            <a:alphaModFix/>
          </a:blip>
          <a:srcRect b="-13493" l="0" r="0" t="13493"/>
          <a:stretch/>
        </p:blipFill>
        <p:spPr>
          <a:xfrm>
            <a:off x="759888" y="468630"/>
            <a:ext cx="3966623" cy="22871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17" name="Shape 217"/>
        <p:cNvGrpSpPr/>
        <p:nvPr/>
      </p:nvGrpSpPr>
      <p:grpSpPr>
        <a:xfrm>
          <a:off x="0" y="0"/>
          <a:ext cx="0" cy="0"/>
          <a:chOff x="0" y="0"/>
          <a:chExt cx="0" cy="0"/>
        </a:xfrm>
      </p:grpSpPr>
      <p:sp>
        <p:nvSpPr>
          <p:cNvPr id="218" name="Google Shape;218;p33"/>
          <p:cNvSpPr txBox="1"/>
          <p:nvPr/>
        </p:nvSpPr>
        <p:spPr>
          <a:xfrm>
            <a:off x="491490" y="1957927"/>
            <a:ext cx="4503420" cy="503740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600">
                <a:solidFill>
                  <a:schemeClr val="dk1"/>
                </a:solidFill>
                <a:latin typeface="Garamond"/>
                <a:ea typeface="Garamond"/>
                <a:cs typeface="Garamond"/>
                <a:sym typeface="Garamond"/>
              </a:rPr>
              <a:t>Not the wars, not the sweltering heat, not the relentless rains or the storms at sea</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Today we remember those we served beside</a:t>
            </a:r>
            <a:endParaRPr/>
          </a:p>
          <a:p>
            <a:pPr indent="0" lvl="0" marL="0" marR="0" rtl="0" algn="l">
              <a:lnSpc>
                <a:spcPct val="115000"/>
              </a:lnSpc>
              <a:spcBef>
                <a:spcPts val="80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big kid who humped the M60, the wiry kid who chipped the gray paint from the ship’s bow</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cook who worked the galley, the best friend that drove the tank</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kid from East Harlem who found a home in the Army</a:t>
            </a:r>
            <a:endParaRPr/>
          </a:p>
          <a:p>
            <a:pPr indent="0" lvl="0" marL="0" marR="0" rtl="0" algn="l">
              <a:lnSpc>
                <a:spcPct val="115000"/>
              </a:lnSpc>
              <a:spcBef>
                <a:spcPts val="80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we remember the ones who are gone, the ones who lost their lives while wearing the uniform</a:t>
            </a:r>
            <a:endParaRPr/>
          </a:p>
          <a:p>
            <a:pPr indent="0" lvl="0" marL="0" marR="0" rtl="0" algn="l">
              <a:lnSpc>
                <a:spcPct val="115000"/>
              </a:lnSpc>
              <a:spcBef>
                <a:spcPts val="800"/>
              </a:spcBef>
              <a:spcAft>
                <a:spcPts val="0"/>
              </a:spcAft>
              <a:buClr>
                <a:schemeClr val="dk1"/>
              </a:buClr>
              <a:buSzPts val="1000"/>
              <a:buFont typeface="Arial"/>
              <a:buNone/>
            </a:pPr>
            <a:r>
              <a:t/>
            </a:r>
            <a:endParaRPr sz="1000">
              <a:solidFill>
                <a:schemeClr val="dk1"/>
              </a:solidFill>
              <a:latin typeface="Garamond"/>
              <a:ea typeface="Garamond"/>
              <a:cs typeface="Garamond"/>
              <a:sym typeface="Garamond"/>
            </a:endParaRPr>
          </a:p>
          <a:p>
            <a:pPr indent="0" lvl="0" marL="0" marR="0" rtl="0" algn="l">
              <a:lnSpc>
                <a:spcPct val="115000"/>
              </a:lnSpc>
              <a:spcBef>
                <a:spcPts val="800"/>
              </a:spcBef>
              <a:spcAft>
                <a:spcPts val="0"/>
              </a:spcAft>
              <a:buNone/>
            </a:pPr>
            <a:r>
              <a:rPr lang="en-US" sz="1600">
                <a:solidFill>
                  <a:schemeClr val="dk1"/>
                </a:solidFill>
                <a:latin typeface="Garamond"/>
                <a:ea typeface="Garamond"/>
                <a:cs typeface="Garamond"/>
                <a:sym typeface="Garamond"/>
              </a:rPr>
              <a:t>Today we remember our youth.</a:t>
            </a:r>
            <a:endParaRPr/>
          </a:p>
        </p:txBody>
      </p:sp>
      <p:sp>
        <p:nvSpPr>
          <p:cNvPr id="219" name="Google Shape;219;p33"/>
          <p:cNvSpPr txBox="1"/>
          <p:nvPr/>
        </p:nvSpPr>
        <p:spPr>
          <a:xfrm>
            <a:off x="2628900" y="1173597"/>
            <a:ext cx="2366010" cy="31899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Veterans Day continued</a:t>
            </a:r>
            <a:endParaRPr/>
          </a:p>
        </p:txBody>
      </p:sp>
      <p:pic>
        <p:nvPicPr>
          <p:cNvPr descr="No photo description available." id="220" name="Google Shape;220;p33">
            <a:hlinkClick r:id="rId4"/>
          </p:cNvPr>
          <p:cNvPicPr preferRelativeResize="0"/>
          <p:nvPr/>
        </p:nvPicPr>
        <p:blipFill rotWithShape="1">
          <a:blip r:embed="rId5">
            <a:alphaModFix/>
          </a:blip>
          <a:srcRect b="-13493" l="0" r="0" t="13493"/>
          <a:stretch/>
        </p:blipFill>
        <p:spPr>
          <a:xfrm>
            <a:off x="491490" y="468630"/>
            <a:ext cx="2008016" cy="11578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24" name="Shape 224"/>
        <p:cNvGrpSpPr/>
        <p:nvPr/>
      </p:nvGrpSpPr>
      <p:grpSpPr>
        <a:xfrm>
          <a:off x="0" y="0"/>
          <a:ext cx="0" cy="0"/>
          <a:chOff x="0" y="0"/>
          <a:chExt cx="0" cy="0"/>
        </a:xfrm>
      </p:grpSpPr>
      <p:pic>
        <p:nvPicPr>
          <p:cNvPr descr="May be an image of 4 people and text that says 'USARMY US ARMY 40228536 TANKS SECURE ROADS AS 1ST CAV. DIV. UNITS PROVIDE PROTECTION DURING RICE RICE HARVEST.'" id="225" name="Google Shape;225;p34"/>
          <p:cNvPicPr preferRelativeResize="0"/>
          <p:nvPr/>
        </p:nvPicPr>
        <p:blipFill rotWithShape="1">
          <a:blip r:embed="rId4">
            <a:alphaModFix/>
          </a:blip>
          <a:srcRect b="0" l="0" r="0" t="0"/>
          <a:stretch/>
        </p:blipFill>
        <p:spPr>
          <a:xfrm>
            <a:off x="385762" y="3234690"/>
            <a:ext cx="4714875" cy="4572000"/>
          </a:xfrm>
          <a:prstGeom prst="rect">
            <a:avLst/>
          </a:prstGeom>
          <a:noFill/>
          <a:ln>
            <a:noFill/>
          </a:ln>
        </p:spPr>
      </p:pic>
      <p:sp>
        <p:nvSpPr>
          <p:cNvPr id="226" name="Google Shape;226;p34"/>
          <p:cNvSpPr txBox="1"/>
          <p:nvPr/>
        </p:nvSpPr>
        <p:spPr>
          <a:xfrm>
            <a:off x="282892" y="308610"/>
            <a:ext cx="5100638"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Patrick L Johnson reflects on his Duster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Garamond"/>
                <a:ea typeface="Garamond"/>
                <a:cs typeface="Garamond"/>
                <a:sym typeface="Garamond"/>
              </a:rPr>
              <a:t>M42A1 Automatic Weapon Self Propelled, more commonly known as a "Duster" was in my opinion the most powerfully armed squad sized unit in the Vietnam War.  Twin 40mm guns capable of firing 240 rounds per minute, side or rear mounted M60 machine gun, each crew member issued an M16, usually a case or more of grenades, a claymore or two, some had 12 gauge shotguns.  C/4/60, spring and summer of 1967 subsequent to removing all inhabitants and participating in search and destroy operation of An Lao Valley.</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30" name="Shape 230"/>
        <p:cNvGrpSpPr/>
        <p:nvPr/>
      </p:nvGrpSpPr>
      <p:grpSpPr>
        <a:xfrm>
          <a:off x="0" y="0"/>
          <a:ext cx="0" cy="0"/>
          <a:chOff x="0" y="0"/>
          <a:chExt cx="0" cy="0"/>
        </a:xfrm>
      </p:grpSpPr>
      <p:pic>
        <p:nvPicPr>
          <p:cNvPr descr="A person in a green uniform sitting on a rock&#10;&#10;AI-generated content may be incorrect." id="231" name="Google Shape;231;p35"/>
          <p:cNvPicPr preferRelativeResize="0"/>
          <p:nvPr/>
        </p:nvPicPr>
        <p:blipFill rotWithShape="1">
          <a:blip r:embed="rId4">
            <a:alphaModFix/>
          </a:blip>
          <a:srcRect b="7357" l="0" r="0" t="27340"/>
          <a:stretch/>
        </p:blipFill>
        <p:spPr>
          <a:xfrm>
            <a:off x="1243010" y="1005840"/>
            <a:ext cx="3068955" cy="1463040"/>
          </a:xfrm>
          <a:prstGeom prst="rect">
            <a:avLst/>
          </a:prstGeom>
          <a:noFill/>
          <a:ln cap="flat" cmpd="sng" w="19050">
            <a:solidFill>
              <a:schemeClr val="dk1"/>
            </a:solidFill>
            <a:prstDash val="solid"/>
            <a:round/>
            <a:headEnd len="sm" w="sm" type="none"/>
            <a:tailEnd len="sm" w="sm" type="none"/>
          </a:ln>
        </p:spPr>
      </p:pic>
      <p:pic>
        <p:nvPicPr>
          <p:cNvPr descr="A person wearing a hat and lanyard&#10;&#10;AI-generated content may be incorrect." id="232" name="Google Shape;232;p35"/>
          <p:cNvPicPr preferRelativeResize="0"/>
          <p:nvPr/>
        </p:nvPicPr>
        <p:blipFill rotWithShape="1">
          <a:blip r:embed="rId5">
            <a:alphaModFix/>
          </a:blip>
          <a:srcRect b="10443" l="0" r="0" t="7595"/>
          <a:stretch/>
        </p:blipFill>
        <p:spPr>
          <a:xfrm>
            <a:off x="1580342" y="5440680"/>
            <a:ext cx="2394292" cy="2194560"/>
          </a:xfrm>
          <a:prstGeom prst="rect">
            <a:avLst/>
          </a:prstGeom>
          <a:noFill/>
          <a:ln cap="flat" cmpd="sng" w="19050">
            <a:solidFill>
              <a:schemeClr val="dk1"/>
            </a:solidFill>
            <a:prstDash val="solid"/>
            <a:round/>
            <a:headEnd len="sm" w="sm" type="none"/>
            <a:tailEnd len="sm" w="sm" type="none"/>
          </a:ln>
        </p:spPr>
      </p:pic>
      <p:sp>
        <p:nvSpPr>
          <p:cNvPr id="233" name="Google Shape;233;p35"/>
          <p:cNvSpPr txBox="1"/>
          <p:nvPr/>
        </p:nvSpPr>
        <p:spPr>
          <a:xfrm>
            <a:off x="240030" y="384205"/>
            <a:ext cx="507491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Patrick L. Johnson - Author</a:t>
            </a:r>
            <a:endParaRPr b="1" sz="2800">
              <a:solidFill>
                <a:schemeClr val="dk1"/>
              </a:solidFill>
              <a:latin typeface="Arial"/>
              <a:ea typeface="Arial"/>
              <a:cs typeface="Arial"/>
              <a:sym typeface="Arial"/>
            </a:endParaRPr>
          </a:p>
        </p:txBody>
      </p:sp>
      <p:sp>
        <p:nvSpPr>
          <p:cNvPr id="234" name="Google Shape;234;p35"/>
          <p:cNvSpPr txBox="1"/>
          <p:nvPr/>
        </p:nvSpPr>
        <p:spPr>
          <a:xfrm>
            <a:off x="491490" y="2636953"/>
            <a:ext cx="4434840" cy="2616101"/>
          </a:xfrm>
          <a:prstGeom prst="rect">
            <a:avLst/>
          </a:prstGeom>
          <a:blipFill rotWithShape="1">
            <a:blip r:embed="rId6">
              <a:alphaModFix/>
            </a:blip>
            <a:tile algn="tl" flip="none" tx="0" sx="100000" ty="0" sy="100000"/>
          </a:blip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Garamond"/>
                <a:ea typeface="Garamond"/>
                <a:cs typeface="Garamond"/>
                <a:sym typeface="Garamond"/>
              </a:rPr>
              <a:t>Patrick was drafted in June 1966. After basic at Fort Polk and AIT at Fort Sill, he was assigned to C Battery, 4th Battalion, 60th Artillery at McGregor Range and in February 1967 went to Vietnam with the Battalion on the USNS Gordon.</a:t>
            </a:r>
            <a:endParaRPr sz="1200">
              <a:solidFill>
                <a:schemeClr val="dk1"/>
              </a:solidFill>
              <a:latin typeface="Garamond"/>
              <a:ea typeface="Garamond"/>
              <a:cs typeface="Garamond"/>
              <a:sym typeface="Garamond"/>
            </a:endParaRPr>
          </a:p>
          <a:p>
            <a:pPr indent="0" lvl="0" marL="0" marR="0" rtl="0" algn="l">
              <a:spcBef>
                <a:spcPts val="600"/>
              </a:spcBef>
              <a:spcAft>
                <a:spcPts val="0"/>
              </a:spcAft>
              <a:buNone/>
            </a:pPr>
            <a:r>
              <a:rPr lang="en-US" sz="1400">
                <a:solidFill>
                  <a:schemeClr val="dk1"/>
                </a:solidFill>
                <a:latin typeface="Garamond"/>
                <a:ea typeface="Garamond"/>
                <a:cs typeface="Garamond"/>
                <a:sym typeface="Garamond"/>
              </a:rPr>
              <a:t>After arrival in country, C Battery was attached to the 1st Cavalry Division and set up its HQ at LZ Two Bits. Patrick was a loader on a Duster until November when he was moved to a Quad where he spent his last 90 days.</a:t>
            </a:r>
            <a:endParaRPr/>
          </a:p>
          <a:p>
            <a:pPr indent="0" lvl="0" marL="0" marR="0" rtl="0" algn="l">
              <a:spcBef>
                <a:spcPts val="600"/>
              </a:spcBef>
              <a:spcAft>
                <a:spcPts val="0"/>
              </a:spcAft>
              <a:buNone/>
            </a:pPr>
            <a:r>
              <a:rPr lang="en-US" sz="1400">
                <a:solidFill>
                  <a:schemeClr val="dk1"/>
                </a:solidFill>
                <a:latin typeface="Garamond"/>
                <a:ea typeface="Garamond"/>
                <a:cs typeface="Garamond"/>
                <a:sym typeface="Garamond"/>
              </a:rPr>
              <a:t>After separation from the Army in July 1968, he returned to Oklahoma, got married to hsi wife of 56 years, raised two sons and became a firefighter retiring after 25 years service.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01" name="Shape 101"/>
        <p:cNvGrpSpPr/>
        <p:nvPr/>
      </p:nvGrpSpPr>
      <p:grpSpPr>
        <a:xfrm>
          <a:off x="0" y="0"/>
          <a:ext cx="0" cy="0"/>
          <a:chOff x="0" y="0"/>
          <a:chExt cx="0" cy="0"/>
        </a:xfrm>
      </p:grpSpPr>
      <p:pic>
        <p:nvPicPr>
          <p:cNvPr descr="May be an image of 1 person" id="102" name="Google Shape;102;p15"/>
          <p:cNvPicPr preferRelativeResize="0"/>
          <p:nvPr/>
        </p:nvPicPr>
        <p:blipFill rotWithShape="1">
          <a:blip r:embed="rId4">
            <a:alphaModFix/>
          </a:blip>
          <a:srcRect b="0" l="0" r="0" t="0"/>
          <a:stretch/>
        </p:blipFill>
        <p:spPr>
          <a:xfrm>
            <a:off x="600075" y="454944"/>
            <a:ext cx="4286250" cy="2314575"/>
          </a:xfrm>
          <a:prstGeom prst="rect">
            <a:avLst/>
          </a:prstGeom>
          <a:noFill/>
          <a:ln cap="flat" cmpd="sng" w="19050">
            <a:solidFill>
              <a:schemeClr val="dk1"/>
            </a:solidFill>
            <a:prstDash val="solid"/>
            <a:round/>
            <a:headEnd len="sm" w="sm" type="none"/>
            <a:tailEnd len="sm" w="sm" type="none"/>
          </a:ln>
        </p:spPr>
      </p:pic>
      <p:sp>
        <p:nvSpPr>
          <p:cNvPr id="103" name="Google Shape;103;p15"/>
          <p:cNvSpPr txBox="1"/>
          <p:nvPr/>
        </p:nvSpPr>
        <p:spPr>
          <a:xfrm>
            <a:off x="600075" y="2769519"/>
            <a:ext cx="4286250" cy="442839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400"/>
              <a:buFont typeface="Arial"/>
              <a:buNone/>
            </a:pPr>
            <a:r>
              <a:t/>
            </a:r>
            <a:endParaRPr b="1" sz="14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Hot August Night</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It’s a hot August night in An Lao Valley</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misty rain falling steady without stop</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Poncho hooches fail to keep bodies dry</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as tiny rivers flow through the temporary shelters</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Mosquitoes swarm ignoring tons of repellent </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plastered on hands and faces</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Soaked soldiers conjure visions of an R&amp;R to Bangkok </a:t>
            </a:r>
            <a:endParaRPr/>
          </a:p>
          <a:p>
            <a:pPr indent="0" lvl="0" marL="0" marR="0" rtl="0" algn="l">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or a “million dollar wound”</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Mad Minute approaches and the dreams must stop </a:t>
            </a:r>
            <a:endParaRPr/>
          </a:p>
          <a:p>
            <a:pPr indent="0" lvl="0" marL="0" marR="0" rtl="0" algn="l">
              <a:spcBef>
                <a:spcPts val="800"/>
              </a:spcBef>
              <a:spcAft>
                <a:spcPts val="0"/>
              </a:spcAft>
              <a:buNone/>
            </a:pPr>
            <a:r>
              <a:rPr lang="en-US" sz="1600">
                <a:solidFill>
                  <a:schemeClr val="dk1"/>
                </a:solidFill>
                <a:latin typeface="Garamond"/>
                <a:ea typeface="Garamond"/>
                <a:cs typeface="Garamond"/>
                <a:sym typeface="Garamond"/>
              </a:rPr>
              <a:t>in An Lao Valley on a hot August night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07" name="Shape 107"/>
        <p:cNvGrpSpPr/>
        <p:nvPr/>
      </p:nvGrpSpPr>
      <p:grpSpPr>
        <a:xfrm>
          <a:off x="0" y="0"/>
          <a:ext cx="0" cy="0"/>
          <a:chOff x="0" y="0"/>
          <a:chExt cx="0" cy="0"/>
        </a:xfrm>
      </p:grpSpPr>
      <p:pic>
        <p:nvPicPr>
          <p:cNvPr descr="No photo description available." id="108" name="Google Shape;108;p16"/>
          <p:cNvPicPr preferRelativeResize="0"/>
          <p:nvPr/>
        </p:nvPicPr>
        <p:blipFill rotWithShape="1">
          <a:blip r:embed="rId4">
            <a:alphaModFix/>
          </a:blip>
          <a:srcRect b="23212" l="0" r="0" t="1"/>
          <a:stretch/>
        </p:blipFill>
        <p:spPr>
          <a:xfrm>
            <a:off x="885929" y="467849"/>
            <a:ext cx="3714542" cy="2268423"/>
          </a:xfrm>
          <a:prstGeom prst="rect">
            <a:avLst/>
          </a:prstGeom>
          <a:noFill/>
          <a:ln cap="flat" cmpd="sng" w="19050">
            <a:solidFill>
              <a:schemeClr val="dk1"/>
            </a:solidFill>
            <a:prstDash val="solid"/>
            <a:round/>
            <a:headEnd len="sm" w="sm" type="none"/>
            <a:tailEnd len="sm" w="sm" type="none"/>
          </a:ln>
        </p:spPr>
      </p:pic>
      <p:sp>
        <p:nvSpPr>
          <p:cNvPr id="109" name="Google Shape;109;p16"/>
          <p:cNvSpPr txBox="1"/>
          <p:nvPr/>
        </p:nvSpPr>
        <p:spPr>
          <a:xfrm>
            <a:off x="428625" y="2736272"/>
            <a:ext cx="4629150" cy="519424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The Summer of ’66</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He was home on a lunch break from his summer job</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Wondering if his grades were so bad he wouldn’t be able to go back to school</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He heard someone walking up the sidewalk toward the open front door</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It was the mailman delivering a handful of bills along with one legal sized envelope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He dropped the bills unopened on a roll top desk that set in the dining room</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other piece of mail was from the US Government and was addressed to him.</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It seems his friends and neighbors had enrolled him in a two year graduate program</a:t>
            </a:r>
            <a:endParaRPr/>
          </a:p>
          <a:p>
            <a:pPr indent="0" lvl="0" marL="0" marR="0" rtl="0" algn="l">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Full scholarship, room and board included</a:t>
            </a:r>
            <a:endParaRPr sz="1600">
              <a:solidFill>
                <a:schemeClr val="dk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13" name="Shape 113"/>
        <p:cNvGrpSpPr/>
        <p:nvPr/>
      </p:nvGrpSpPr>
      <p:grpSpPr>
        <a:xfrm>
          <a:off x="0" y="0"/>
          <a:ext cx="0" cy="0"/>
          <a:chOff x="0" y="0"/>
          <a:chExt cx="0" cy="0"/>
        </a:xfrm>
      </p:grpSpPr>
      <p:sp>
        <p:nvSpPr>
          <p:cNvPr id="114" name="Google Shape;114;p17"/>
          <p:cNvSpPr txBox="1"/>
          <p:nvPr/>
        </p:nvSpPr>
        <p:spPr>
          <a:xfrm>
            <a:off x="1203007" y="4211140"/>
            <a:ext cx="3388995" cy="397692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 Report to the local bus station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at O six forty five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No need to bring a change of clothes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Army will provide </a:t>
            </a:r>
            <a:endParaRPr/>
          </a:p>
          <a:p>
            <a:pPr indent="0" lvl="0" marL="0" marR="0" rtl="0" algn="l">
              <a:lnSpc>
                <a:spcPct val="115000"/>
              </a:lnSpc>
              <a:spcBef>
                <a:spcPts val="80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induction center was busy</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it was the summer of '66</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One last chance for a 4F rating</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before reality hits</a:t>
            </a:r>
            <a:endParaRPr/>
          </a:p>
          <a:p>
            <a:pPr indent="0" lvl="0" marL="0" marR="0" rtl="0" algn="r">
              <a:lnSpc>
                <a:spcPct val="115000"/>
              </a:lnSpc>
              <a:spcBef>
                <a:spcPts val="800"/>
              </a:spcBef>
              <a:spcAft>
                <a:spcPts val="0"/>
              </a:spcAft>
              <a:buClr>
                <a:schemeClr val="dk1"/>
              </a:buClr>
              <a:buSzPts val="1400"/>
              <a:buFont typeface="Arial"/>
              <a:buNone/>
            </a:pPr>
            <a:r>
              <a:rPr b="1" lang="en-US" sz="1400">
                <a:solidFill>
                  <a:schemeClr val="dk1"/>
                </a:solidFill>
                <a:latin typeface="Arial"/>
                <a:ea typeface="Arial"/>
                <a:cs typeface="Arial"/>
                <a:sym typeface="Arial"/>
              </a:rPr>
              <a:t>continued</a:t>
            </a:r>
            <a:endParaRPr b="1" sz="14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sz="1600">
              <a:solidFill>
                <a:schemeClr val="dk1"/>
              </a:solidFill>
              <a:latin typeface="Garamond"/>
              <a:ea typeface="Garamond"/>
              <a:cs typeface="Garamond"/>
              <a:sym typeface="Garamond"/>
            </a:endParaRPr>
          </a:p>
        </p:txBody>
      </p:sp>
      <p:pic>
        <p:nvPicPr>
          <p:cNvPr descr="May be an image of 8 people and text that says 'ΑΠΜΕΙ FORCES EXAMINING AND ENTRANCE STATION CHICAGO ATnO ILLINOIS'" id="115" name="Google Shape;115;p17"/>
          <p:cNvPicPr preferRelativeResize="0"/>
          <p:nvPr/>
        </p:nvPicPr>
        <p:blipFill rotWithShape="1">
          <a:blip r:embed="rId4">
            <a:alphaModFix/>
          </a:blip>
          <a:srcRect b="0" l="0" r="0" t="0"/>
          <a:stretch/>
        </p:blipFill>
        <p:spPr>
          <a:xfrm>
            <a:off x="537210" y="491489"/>
            <a:ext cx="2468880" cy="3526971"/>
          </a:xfrm>
          <a:prstGeom prst="rect">
            <a:avLst/>
          </a:prstGeom>
          <a:noFill/>
          <a:ln>
            <a:noFill/>
          </a:ln>
        </p:spPr>
      </p:pic>
      <p:sp>
        <p:nvSpPr>
          <p:cNvPr id="116" name="Google Shape;116;p17"/>
          <p:cNvSpPr txBox="1"/>
          <p:nvPr/>
        </p:nvSpPr>
        <p:spPr>
          <a:xfrm>
            <a:off x="3006090" y="3464771"/>
            <a:ext cx="2240280" cy="38382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The Letter Read: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20" name="Shape 120"/>
        <p:cNvGrpSpPr/>
        <p:nvPr/>
      </p:nvGrpSpPr>
      <p:grpSpPr>
        <a:xfrm>
          <a:off x="0" y="0"/>
          <a:ext cx="0" cy="0"/>
          <a:chOff x="0" y="0"/>
          <a:chExt cx="0" cy="0"/>
        </a:xfrm>
      </p:grpSpPr>
      <p:sp>
        <p:nvSpPr>
          <p:cNvPr id="121" name="Google Shape;121;p18"/>
          <p:cNvSpPr txBox="1"/>
          <p:nvPr/>
        </p:nvSpPr>
        <p:spPr>
          <a:xfrm>
            <a:off x="1005839" y="2291420"/>
            <a:ext cx="3474722" cy="57620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We landed on Fort Polk's tarmac</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at a sultry two A M</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Met by a gang of angry, yelling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green clad Army men</a:t>
            </a:r>
            <a:endParaRPr/>
          </a:p>
          <a:p>
            <a:pPr indent="0" lvl="0" marL="0" marR="0" rtl="0" algn="l">
              <a:lnSpc>
                <a:spcPct val="115000"/>
              </a:lnSpc>
              <a:spcBef>
                <a:spcPts val="80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Shuffled off to wooden barracks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where everything was green</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Even the dimly lit light bulbs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at least that's how it seemed</a:t>
            </a:r>
            <a:endParaRPr/>
          </a:p>
          <a:p>
            <a:pPr indent="0" lvl="0" marL="0" marR="0" rtl="0" algn="l">
              <a:lnSpc>
                <a:spcPct val="115000"/>
              </a:lnSpc>
              <a:spcBef>
                <a:spcPts val="800"/>
              </a:spcBef>
              <a:spcAft>
                <a:spcPts val="0"/>
              </a:spcAft>
              <a:buClr>
                <a:schemeClr val="dk1"/>
              </a:buClr>
              <a:buSzPts val="1000"/>
              <a:buFont typeface="Garamond"/>
              <a:buNone/>
            </a:pPr>
            <a:r>
              <a:rPr lang="en-US" sz="1000">
                <a:solidFill>
                  <a:schemeClr val="dk1"/>
                </a:solidFill>
                <a:latin typeface="Garamond"/>
                <a:ea typeface="Garamond"/>
                <a:cs typeface="Garamond"/>
                <a:sym typeface="Garamond"/>
              </a:rPr>
              <a:t>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They gave us 50 cent hair cuts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buzzed down to our bare skulls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Boxer shorts, olive drab fatigues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two pair of combat boots</a:t>
            </a:r>
            <a:endParaRPr/>
          </a:p>
          <a:p>
            <a:pPr indent="0" lvl="0" marL="0" marR="0" rtl="0" algn="l">
              <a:lnSpc>
                <a:spcPct val="115000"/>
              </a:lnSpc>
              <a:spcBef>
                <a:spcPts val="800"/>
              </a:spcBef>
              <a:spcAft>
                <a:spcPts val="0"/>
              </a:spcAft>
              <a:buNone/>
            </a:pPr>
            <a:r>
              <a:t/>
            </a:r>
            <a:endParaRPr sz="1600">
              <a:solidFill>
                <a:schemeClr val="dk1"/>
              </a:solidFill>
              <a:latin typeface="Garamond"/>
              <a:ea typeface="Garamond"/>
              <a:cs typeface="Garamond"/>
              <a:sym typeface="Garamond"/>
            </a:endParaRPr>
          </a:p>
        </p:txBody>
      </p:sp>
      <p:pic>
        <p:nvPicPr>
          <p:cNvPr descr="May be an image of 8 people and text that says 'ΑΠΜΕΙ FORCES EXAMINING AND ENTRANCE STATION CHICAGO ATnO ILLINOIS'" id="122" name="Google Shape;122;p18"/>
          <p:cNvPicPr preferRelativeResize="0"/>
          <p:nvPr/>
        </p:nvPicPr>
        <p:blipFill rotWithShape="1">
          <a:blip r:embed="rId4">
            <a:alphaModFix/>
          </a:blip>
          <a:srcRect b="0" l="0" r="0" t="0"/>
          <a:stretch/>
        </p:blipFill>
        <p:spPr>
          <a:xfrm>
            <a:off x="891540" y="480061"/>
            <a:ext cx="1131570" cy="1616528"/>
          </a:xfrm>
          <a:prstGeom prst="rect">
            <a:avLst/>
          </a:prstGeom>
          <a:noFill/>
          <a:ln>
            <a:noFill/>
          </a:ln>
        </p:spPr>
      </p:pic>
      <p:sp>
        <p:nvSpPr>
          <p:cNvPr id="123" name="Google Shape;123;p18"/>
          <p:cNvSpPr txBox="1"/>
          <p:nvPr/>
        </p:nvSpPr>
        <p:spPr>
          <a:xfrm>
            <a:off x="2240282" y="1777591"/>
            <a:ext cx="2446020" cy="31899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The Letter Read continued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27" name="Shape 127"/>
        <p:cNvGrpSpPr/>
        <p:nvPr/>
      </p:nvGrpSpPr>
      <p:grpSpPr>
        <a:xfrm>
          <a:off x="0" y="0"/>
          <a:ext cx="0" cy="0"/>
          <a:chOff x="0" y="0"/>
          <a:chExt cx="0" cy="0"/>
        </a:xfrm>
      </p:grpSpPr>
      <p:pic>
        <p:nvPicPr>
          <p:cNvPr descr="No photo description available." id="128" name="Google Shape;128;p19"/>
          <p:cNvPicPr preferRelativeResize="0"/>
          <p:nvPr/>
        </p:nvPicPr>
        <p:blipFill rotWithShape="1">
          <a:blip r:embed="rId4">
            <a:alphaModFix/>
          </a:blip>
          <a:srcRect b="0" l="0" r="0" t="0"/>
          <a:stretch/>
        </p:blipFill>
        <p:spPr>
          <a:xfrm>
            <a:off x="680085" y="498792"/>
            <a:ext cx="4126230" cy="1561003"/>
          </a:xfrm>
          <a:prstGeom prst="rect">
            <a:avLst/>
          </a:prstGeom>
          <a:noFill/>
          <a:ln cap="flat" cmpd="sng" w="19050">
            <a:solidFill>
              <a:schemeClr val="dk1"/>
            </a:solidFill>
            <a:prstDash val="solid"/>
            <a:round/>
            <a:headEnd len="sm" w="sm" type="none"/>
            <a:tailEnd len="sm" w="sm" type="none"/>
          </a:ln>
        </p:spPr>
      </p:pic>
      <p:sp>
        <p:nvSpPr>
          <p:cNvPr id="129" name="Google Shape;129;p19"/>
          <p:cNvSpPr txBox="1"/>
          <p:nvPr/>
        </p:nvSpPr>
        <p:spPr>
          <a:xfrm>
            <a:off x="680083" y="2080030"/>
            <a:ext cx="4126231" cy="464447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Ode to Doug Blair</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 mass of gun metal grey</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like we had never seen before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sitting along side the dock in silence, waiting for its cargo to load</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29 days on the open sea</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lounging in the Pacific sunshine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on an open deck, Doug and me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singing Sunshine Superman and</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Ruby Tuesday, over and over and</a:t>
            </a:r>
            <a:endParaRPr/>
          </a:p>
          <a:p>
            <a:pPr indent="0" lvl="0" marL="0" marR="0" rtl="0" algn="l">
              <a:lnSpc>
                <a:spcPct val="115000"/>
              </a:lnSpc>
              <a:spcBef>
                <a:spcPts val="800"/>
              </a:spcBef>
              <a:spcAft>
                <a:spcPts val="0"/>
              </a:spcAft>
              <a:buNone/>
            </a:pPr>
            <a:r>
              <a:rPr lang="en-US" sz="1600">
                <a:solidFill>
                  <a:schemeClr val="dk1"/>
                </a:solidFill>
                <a:latin typeface="Garamond"/>
                <a:ea typeface="Garamond"/>
                <a:cs typeface="Garamond"/>
                <a:sym typeface="Garamond"/>
              </a:rPr>
              <a:t>over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33" name="Shape 133"/>
        <p:cNvGrpSpPr/>
        <p:nvPr/>
      </p:nvGrpSpPr>
      <p:grpSpPr>
        <a:xfrm>
          <a:off x="0" y="0"/>
          <a:ext cx="0" cy="0"/>
          <a:chOff x="0" y="0"/>
          <a:chExt cx="0" cy="0"/>
        </a:xfrm>
      </p:grpSpPr>
      <p:sp>
        <p:nvSpPr>
          <p:cNvPr id="134" name="Google Shape;134;p20"/>
          <p:cNvSpPr txBox="1"/>
          <p:nvPr/>
        </p:nvSpPr>
        <p:spPr>
          <a:xfrm>
            <a:off x="600075" y="2897505"/>
            <a:ext cx="4286250" cy="502663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400"/>
              <a:buFont typeface="Arial"/>
              <a:buNone/>
            </a:pPr>
            <a:r>
              <a:t/>
            </a:r>
            <a:endParaRPr b="1" sz="14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2000"/>
              <a:buFont typeface="Arial"/>
              <a:buNone/>
            </a:pPr>
            <a:r>
              <a:rPr b="1" lang="en-US" sz="2000">
                <a:solidFill>
                  <a:schemeClr val="dk1"/>
                </a:solidFill>
                <a:latin typeface="Arial"/>
                <a:ea typeface="Arial"/>
                <a:cs typeface="Arial"/>
                <a:sym typeface="Arial"/>
              </a:rPr>
              <a:t>The Journey</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There it was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 vastness of gun metal gray</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sitting in the salty bay water waiting for its cargo</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of young men clad in OD green fatigues with</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barracks bags draped across tired shoulders</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journey begins as the great ship sails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under the Golden Gate into the vast Pacific</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moving ever so slowly through the open sea</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en route to a land of apprehension and mystery</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We sat on the deck singing Beatles songs,</a:t>
            </a:r>
            <a:endParaRPr/>
          </a:p>
          <a:p>
            <a:pPr indent="0" lvl="0" marL="0" marR="0" rtl="0" algn="r">
              <a:lnSpc>
                <a:spcPct val="115000"/>
              </a:lnSpc>
              <a:spcBef>
                <a:spcPts val="800"/>
              </a:spcBef>
              <a:spcAft>
                <a:spcPts val="0"/>
              </a:spcAft>
              <a:buClr>
                <a:schemeClr val="dk1"/>
              </a:buClr>
              <a:buSzPts val="1600"/>
              <a:buFont typeface="Arial"/>
              <a:buNone/>
            </a:pPr>
            <a:r>
              <a:rPr b="1" lang="en-US" sz="1600">
                <a:solidFill>
                  <a:schemeClr val="dk1"/>
                </a:solidFill>
                <a:latin typeface="Arial"/>
                <a:ea typeface="Arial"/>
                <a:cs typeface="Arial"/>
                <a:sym typeface="Arial"/>
              </a:rPr>
              <a:t>continued </a:t>
            </a:r>
            <a:endParaRPr/>
          </a:p>
        </p:txBody>
      </p:sp>
      <p:pic>
        <p:nvPicPr>
          <p:cNvPr descr="May be a black-and-white image of 4 people, guitar and text" id="135" name="Google Shape;135;p20">
            <a:hlinkClick r:id="rId4"/>
          </p:cNvPr>
          <p:cNvPicPr preferRelativeResize="0"/>
          <p:nvPr/>
        </p:nvPicPr>
        <p:blipFill rotWithShape="1">
          <a:blip r:embed="rId5">
            <a:alphaModFix/>
          </a:blip>
          <a:srcRect b="0" l="0" r="0" t="0"/>
          <a:stretch/>
        </p:blipFill>
        <p:spPr>
          <a:xfrm>
            <a:off x="949299" y="519759"/>
            <a:ext cx="3588411" cy="235869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39" name="Shape 139"/>
        <p:cNvGrpSpPr/>
        <p:nvPr/>
      </p:nvGrpSpPr>
      <p:grpSpPr>
        <a:xfrm>
          <a:off x="0" y="0"/>
          <a:ext cx="0" cy="0"/>
          <a:chOff x="0" y="0"/>
          <a:chExt cx="0" cy="0"/>
        </a:xfrm>
      </p:grpSpPr>
      <p:sp>
        <p:nvSpPr>
          <p:cNvPr id="140" name="Google Shape;140;p21"/>
          <p:cNvSpPr txBox="1"/>
          <p:nvPr/>
        </p:nvSpPr>
        <p:spPr>
          <a:xfrm>
            <a:off x="600075" y="1847850"/>
            <a:ext cx="4286250" cy="532774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watching flying fish and sea gulls as they glided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across the sky waiting for scraps from the ship’s galley</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to be thrown off the stern into churning water below</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And on the 29th day she dropped anchor off shore and we</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slid down metal chutes, like kids on a park slide, into waiting landing craft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that bounced back and forth from the force of a choppy sea </a:t>
            </a:r>
            <a:endParaRPr/>
          </a:p>
          <a:p>
            <a:pPr indent="0" lvl="0" marL="0" marR="0" rtl="0" algn="l">
              <a:lnSpc>
                <a:spcPct val="115000"/>
              </a:lnSpc>
              <a:spcBef>
                <a:spcPts val="80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The boats took us to the beach where the front ends opened </a:t>
            </a:r>
            <a:endParaRPr/>
          </a:p>
          <a:p>
            <a:pPr indent="0" lvl="0" marL="0" marR="0" rtl="0" algn="l">
              <a:lnSpc>
                <a:spcPct val="115000"/>
              </a:lnSpc>
              <a:spcBef>
                <a:spcPts val="800"/>
              </a:spcBef>
              <a:spcAft>
                <a:spcPts val="0"/>
              </a:spcAft>
              <a:buNone/>
            </a:pPr>
            <a:r>
              <a:rPr lang="en-US" sz="1600">
                <a:solidFill>
                  <a:schemeClr val="dk1"/>
                </a:solidFill>
                <a:latin typeface="Garamond"/>
                <a:ea typeface="Garamond"/>
                <a:cs typeface="Garamond"/>
                <a:sym typeface="Garamond"/>
              </a:rPr>
              <a:t>and spit us out onto the soft wet sand like the whale that swallowed Jonah and we loaded onto Army trucks that hauled us away</a:t>
            </a:r>
            <a:endParaRPr/>
          </a:p>
        </p:txBody>
      </p:sp>
      <p:pic>
        <p:nvPicPr>
          <p:cNvPr descr="May be a black-and-white image of 4 people, guitar and text" id="141" name="Google Shape;141;p21">
            <a:hlinkClick r:id="rId4"/>
          </p:cNvPr>
          <p:cNvPicPr preferRelativeResize="0"/>
          <p:nvPr/>
        </p:nvPicPr>
        <p:blipFill rotWithShape="1">
          <a:blip r:embed="rId5">
            <a:alphaModFix/>
          </a:blip>
          <a:srcRect b="0" l="0" r="0" t="0"/>
          <a:stretch/>
        </p:blipFill>
        <p:spPr>
          <a:xfrm>
            <a:off x="720699" y="485469"/>
            <a:ext cx="1439571" cy="946241"/>
          </a:xfrm>
          <a:prstGeom prst="rect">
            <a:avLst/>
          </a:prstGeom>
          <a:noFill/>
          <a:ln cap="flat" cmpd="sng" w="15875">
            <a:solidFill>
              <a:schemeClr val="dk1"/>
            </a:solidFill>
            <a:prstDash val="solid"/>
            <a:round/>
            <a:headEnd len="sm" w="sm" type="none"/>
            <a:tailEnd len="sm" w="sm" type="none"/>
          </a:ln>
        </p:spPr>
      </p:pic>
      <p:sp>
        <p:nvSpPr>
          <p:cNvPr id="142" name="Google Shape;142;p21"/>
          <p:cNvSpPr txBox="1"/>
          <p:nvPr/>
        </p:nvSpPr>
        <p:spPr>
          <a:xfrm>
            <a:off x="2303145" y="1161283"/>
            <a:ext cx="2743200" cy="31899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The Journey Continued</a:t>
            </a:r>
            <a:endParaRPr/>
          </a:p>
        </p:txBody>
      </p:sp>
      <p:sp>
        <p:nvSpPr>
          <p:cNvPr id="143" name="Google Shape;143;p21"/>
          <p:cNvSpPr txBox="1"/>
          <p:nvPr/>
        </p:nvSpPr>
        <p:spPr>
          <a:xfrm>
            <a:off x="1054417" y="7197090"/>
            <a:ext cx="38319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Dedicated to the “boat people</a:t>
            </a:r>
            <a:endParaRPr b="1"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